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75" r:id="rId7"/>
    <p:sldId id="269" r:id="rId8"/>
    <p:sldId id="270" r:id="rId9"/>
    <p:sldId id="271" r:id="rId10"/>
    <p:sldId id="276" r:id="rId11"/>
    <p:sldId id="272" r:id="rId12"/>
    <p:sldId id="282" r:id="rId13"/>
    <p:sldId id="283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6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6AEE-2B68-40DE-AD93-B30EBBB7DD74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32B7-6954-474B-9C8E-819A7953441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1663933"/>
            <a:ext cx="8276456" cy="1656184"/>
          </a:xfrm>
        </p:spPr>
        <p:txBody>
          <a:bodyPr>
            <a:normAutofit fontScale="90000"/>
          </a:bodyPr>
          <a:lstStyle/>
          <a:p>
            <a:r>
              <a:rPr lang="fr-FR" sz="3900" b="1" dirty="0" smtClean="0">
                <a:solidFill>
                  <a:srgbClr val="0070C0"/>
                </a:solidFill>
                <a:cs typeface="Arabic Typesetting" pitchFamily="66" charset="-78"/>
              </a:rPr>
              <a:t>Compression et décompression avec Linux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>GroupeN°1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617440" y="1886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Séminaire  SE I &amp; II 2021-2022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95706"/>
              </p:ext>
            </p:extLst>
          </p:nvPr>
        </p:nvGraphicFramePr>
        <p:xfrm>
          <a:off x="1485764" y="3501008"/>
          <a:ext cx="6096000" cy="284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MINGA</a:t>
                      </a:r>
                      <a:r>
                        <a:rPr lang="fr-FR" sz="1800" b="1" baseline="0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KABANGU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MASIALA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PHAMBU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Bruno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MOMBIMBO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N’SIESI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Xavier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KADIMA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KALONJI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Neville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WENSADIO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THAMBA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Shekinah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NGOMBO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NSITA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Ketsia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59052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TSHIBUABUA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KABEYA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 smtClean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Mackson</a:t>
                      </a:r>
                      <a:endParaRPr lang="fr-FR" sz="1800" b="1" dirty="0">
                        <a:solidFill>
                          <a:srgbClr val="00000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75830034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3"/>
            <a:ext cx="8784976" cy="5256584"/>
          </a:xfrm>
        </p:spPr>
      </p:pic>
    </p:spTree>
    <p:extLst>
      <p:ext uri="{BB962C8B-B14F-4D97-AF65-F5344CB8AC3E}">
        <p14:creationId xmlns:p14="http://schemas.microsoft.com/office/powerpoint/2010/main" val="16995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400" b="1" dirty="0" smtClean="0"/>
              <a:t>LES OPTION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-</a:t>
            </a:r>
            <a:r>
              <a:rPr lang="en-US" sz="2800" b="1" dirty="0"/>
              <a:t>c </a:t>
            </a:r>
            <a:r>
              <a:rPr lang="en-US" sz="2800" dirty="0"/>
              <a:t>: </a:t>
            </a:r>
            <a:r>
              <a:rPr lang="fr-FR" sz="2800" dirty="0" smtClean="0"/>
              <a:t>crée</a:t>
            </a:r>
            <a:r>
              <a:rPr lang="en-US" sz="2800" dirty="0" smtClean="0"/>
              <a:t> </a:t>
            </a:r>
            <a:r>
              <a:rPr lang="en-US" sz="2800" dirty="0"/>
              <a:t>une archive.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fr-FR" sz="2800" dirty="0"/>
              <a:t>- </a:t>
            </a:r>
            <a:r>
              <a:rPr lang="fr-FR" sz="2800" b="1" dirty="0"/>
              <a:t>-z </a:t>
            </a:r>
            <a:r>
              <a:rPr lang="fr-FR" sz="2800" dirty="0"/>
              <a:t>: compresse l’archive avec </a:t>
            </a:r>
            <a:r>
              <a:rPr lang="fr-FR" sz="2800" b="1" dirty="0"/>
              <a:t>gzip </a:t>
            </a:r>
            <a:r>
              <a:rPr lang="fr-FR" sz="2800" dirty="0"/>
              <a:t>(pour </a:t>
            </a:r>
            <a:r>
              <a:rPr lang="fr-FR" sz="2800" b="1" dirty="0"/>
              <a:t>bzip2 </a:t>
            </a:r>
            <a:r>
              <a:rPr lang="fr-FR" sz="2800" dirty="0"/>
              <a:t>on aura </a:t>
            </a:r>
            <a:r>
              <a:rPr lang="fr-FR" sz="2800" b="1" dirty="0"/>
              <a:t>–j </a:t>
            </a:r>
            <a:r>
              <a:rPr lang="fr-FR" sz="2800" dirty="0"/>
              <a:t>(minuscule) et pour </a:t>
            </a:r>
            <a:r>
              <a:rPr lang="fr-FR" sz="2800" b="1" dirty="0"/>
              <a:t>xz </a:t>
            </a:r>
            <a:r>
              <a:rPr lang="fr-FR" sz="2800" dirty="0"/>
              <a:t>on aura </a:t>
            </a:r>
            <a:r>
              <a:rPr lang="fr-FR" sz="2800" b="1" dirty="0"/>
              <a:t>–J </a:t>
            </a:r>
            <a:r>
              <a:rPr lang="fr-FR" sz="2800" dirty="0"/>
              <a:t>(majuscule)). </a:t>
            </a:r>
            <a:endParaRPr lang="fr-FR" sz="2800" dirty="0" smtClean="0"/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- </a:t>
            </a:r>
            <a:r>
              <a:rPr lang="fr-FR" sz="2800" b="1" dirty="0"/>
              <a:t>-v </a:t>
            </a:r>
            <a:r>
              <a:rPr lang="fr-FR" sz="2800" dirty="0"/>
              <a:t>: mode verbeux, affiche la progression. </a:t>
            </a:r>
            <a:endParaRPr lang="fr-FR" sz="2800" dirty="0" smtClean="0"/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- </a:t>
            </a:r>
            <a:r>
              <a:rPr lang="fr-FR" sz="2800" b="1" dirty="0"/>
              <a:t>-f </a:t>
            </a:r>
            <a:r>
              <a:rPr lang="fr-FR" sz="2800" dirty="0"/>
              <a:t>: permet de spécifier le nom du fichier d’archive. 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400" b="1" dirty="0" smtClean="0"/>
              <a:t>COMPRESSION MULTIPLE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Il est possible de compresser plusieurs fichiers en un seul et ce, en une seule commande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fr-FR" sz="2400" dirty="0">
                <a:latin typeface="Consolas" panose="020B0609020204030204" pitchFamily="49" charset="0"/>
              </a:rPr>
              <a:t>tar –czvf mon_archive.tar.gz ~/Téléchargement/</a:t>
            </a:r>
            <a:r>
              <a:rPr lang="fr-FR" sz="2400" dirty="0" err="1">
                <a:latin typeface="Consolas" panose="020B0609020204030204" pitchFamily="49" charset="0"/>
              </a:rPr>
              <a:t>sous_dossier</a:t>
            </a:r>
            <a:r>
              <a:rPr lang="fr-FR" sz="2400" dirty="0">
                <a:latin typeface="Consolas" panose="020B0609020204030204" pitchFamily="49" charset="0"/>
              </a:rPr>
              <a:t>/</a:t>
            </a:r>
            <a:r>
              <a:rPr lang="fr-FR" sz="2400" dirty="0" err="1">
                <a:latin typeface="Consolas" panose="020B0609020204030204" pitchFamily="49" charset="0"/>
              </a:rPr>
              <a:t>exemple.odt</a:t>
            </a:r>
            <a:r>
              <a:rPr lang="fr-FR" sz="2400" dirty="0">
                <a:latin typeface="Consolas" panose="020B0609020204030204" pitchFamily="49" charset="0"/>
              </a:rPr>
              <a:t> ~/Documents/</a:t>
            </a:r>
            <a:r>
              <a:rPr lang="fr-FR" sz="2400" dirty="0" err="1">
                <a:latin typeface="Consolas" panose="020B0609020204030204" pitchFamily="49" charset="0"/>
              </a:rPr>
              <a:t>mes_documents</a:t>
            </a:r>
            <a:r>
              <a:rPr lang="fr-FR" sz="2400" dirty="0">
                <a:latin typeface="Consolas" panose="020B0609020204030204" pitchFamily="49" charset="0"/>
              </a:rPr>
              <a:t>/compte.docx ~/Images/</a:t>
            </a:r>
            <a:r>
              <a:rPr lang="fr-FR" sz="2400" dirty="0" err="1">
                <a:latin typeface="Consolas" panose="020B0609020204030204" pitchFamily="49" charset="0"/>
              </a:rPr>
              <a:t>mes_images</a:t>
            </a:r>
            <a:r>
              <a:rPr lang="fr-FR" sz="2400" dirty="0">
                <a:latin typeface="Consolas" panose="020B0609020204030204" pitchFamily="49" charset="0"/>
              </a:rPr>
              <a:t>/photo1.png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8856984" cy="52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400" b="1" dirty="0" smtClean="0"/>
              <a:t>EXCLURE DES FICHIERS OU DOSSIERS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Pour exclure un fichier ou dossier, on va utiliser l’option: --exclude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L’intérêt d’exclure certains fichiers c’est d’</a:t>
            </a:r>
            <a:r>
              <a:rPr lang="fr-FR" dirty="0"/>
              <a:t>é</a:t>
            </a:r>
            <a:r>
              <a:rPr lang="fr-FR" dirty="0" smtClean="0"/>
              <a:t>viter que certains fichiers ou sous-dossiers présents dans le dossier que l’on souhaite compresser ne les soient aussi. Alors on les exclu en utilisant l’option –exclude.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400" b="1" dirty="0"/>
              <a:t>E</a:t>
            </a:r>
            <a:r>
              <a:rPr lang="fr-FR" sz="3400" b="1" dirty="0" smtClean="0"/>
              <a:t>xemple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Exclure un dossier nommé Classeur1 et un autre nommé Autres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sz="2600" dirty="0">
                <a:latin typeface="Consolas" panose="020B0609020204030204" pitchFamily="49" charset="0"/>
              </a:rPr>
              <a:t>tar –czvf mes_archives.tar.gz ~/Documents/</a:t>
            </a:r>
            <a:r>
              <a:rPr lang="fr-FR" sz="2600" dirty="0" err="1">
                <a:latin typeface="Consolas" panose="020B0609020204030204" pitchFamily="49" charset="0"/>
              </a:rPr>
              <a:t>MesDossiers</a:t>
            </a:r>
            <a:r>
              <a:rPr lang="fr-FR" sz="2600" dirty="0">
                <a:latin typeface="Consolas" panose="020B0609020204030204" pitchFamily="49" charset="0"/>
              </a:rPr>
              <a:t>/Classeurs --exclude=~/Documents/</a:t>
            </a:r>
            <a:r>
              <a:rPr lang="fr-FR" sz="2600" dirty="0" err="1">
                <a:latin typeface="Consolas" panose="020B0609020204030204" pitchFamily="49" charset="0"/>
              </a:rPr>
              <a:t>MesDossiers</a:t>
            </a:r>
            <a:r>
              <a:rPr lang="fr-FR" sz="2600" dirty="0">
                <a:latin typeface="Consolas" panose="020B0609020204030204" pitchFamily="49" charset="0"/>
              </a:rPr>
              <a:t>/Classeurs/Classeur1 --exclude=~/Documents/</a:t>
            </a:r>
            <a:r>
              <a:rPr lang="fr-FR" sz="2600" dirty="0" err="1">
                <a:latin typeface="Consolas" panose="020B0609020204030204" pitchFamily="49" charset="0"/>
              </a:rPr>
              <a:t>MesDossiers</a:t>
            </a:r>
            <a:r>
              <a:rPr lang="fr-FR" sz="2600" dirty="0">
                <a:latin typeface="Consolas" panose="020B0609020204030204" pitchFamily="49" charset="0"/>
              </a:rPr>
              <a:t>/Classeurs/Autres</a:t>
            </a: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400" b="1" dirty="0" smtClean="0"/>
              <a:t>UTILISATION DES </a:t>
            </a:r>
            <a:r>
              <a:rPr lang="en-US" sz="3400" b="1" dirty="0" smtClean="0"/>
              <a:t>PATTERNS 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patterns nous permettent d’exclure un type de fichier </a:t>
            </a:r>
            <a:r>
              <a:rPr lang="fr-FR" dirty="0" err="1" smtClean="0"/>
              <a:t>specifique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Par exemple, les patterns peuvent </a:t>
            </a:r>
            <a:r>
              <a:rPr lang="fr-FR" dirty="0" err="1" smtClean="0"/>
              <a:t>etre</a:t>
            </a:r>
            <a:r>
              <a:rPr lang="fr-FR" dirty="0" smtClean="0"/>
              <a:t> utilisés pour exclure tous le fichiers ayants l’extension .odt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400" b="1" dirty="0" smtClean="0"/>
              <a:t>Exemple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Compresser un dossier en excluant tous les fichiers ayants l’extension .odt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sz="2400" dirty="0">
                <a:latin typeface="Consolas" panose="020B0609020204030204" pitchFamily="49" charset="0"/>
              </a:rPr>
              <a:t>tar –czvf mes_archives.tar.gz ~/Documents/</a:t>
            </a:r>
            <a:r>
              <a:rPr lang="fr-FR" sz="2400" dirty="0" err="1">
                <a:latin typeface="Consolas" panose="020B0609020204030204" pitchFamily="49" charset="0"/>
              </a:rPr>
              <a:t>MesDossiers</a:t>
            </a:r>
            <a:r>
              <a:rPr lang="fr-FR" sz="2400" dirty="0">
                <a:latin typeface="Consolas" panose="020B0609020204030204" pitchFamily="49" charset="0"/>
              </a:rPr>
              <a:t>/Classeurs --exclude=*.odt 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400" b="1" dirty="0" smtClean="0"/>
              <a:t>DÉCOMPRESSER UNE ARCHIVE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Pour décompresser une archive, on va utilise la même commande tar que nous avons vu précédemment.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Et ensuite on lui passera le nom de l’archive qu’il doit décompresser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400" b="1" dirty="0" smtClean="0"/>
              <a:t>Exemple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Désarchiver et décompresser l’archive archive.tar.gz, on aura :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Consolas" panose="020B0609020204030204" pitchFamily="49" charset="0"/>
              </a:rPr>
              <a:t>ar </a:t>
            </a:r>
            <a:r>
              <a:rPr lang="en-US" sz="2400" dirty="0">
                <a:latin typeface="Consolas" panose="020B0609020204030204" pitchFamily="49" charset="0"/>
              </a:rPr>
              <a:t>–xzvf archive.tar.gz </a:t>
            </a:r>
          </a:p>
        </p:txBody>
      </p:sp>
    </p:spTree>
    <p:extLst>
      <p:ext uri="{BB962C8B-B14F-4D97-AF65-F5344CB8AC3E}">
        <p14:creationId xmlns:p14="http://schemas.microsoft.com/office/powerpoint/2010/main" val="7365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54440"/>
              </p:ext>
            </p:extLst>
          </p:nvPr>
        </p:nvGraphicFramePr>
        <p:xfrm>
          <a:off x="1619672" y="9087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MBIKAYI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KABEYA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Benjamin-Caleb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LUAPISA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MUNONGO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Rabbi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DEKOSSAGO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MASIKA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3599"/>
            <a:ext cx="8712968" cy="49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0070C0"/>
                </a:solidFill>
              </a:rPr>
              <a:t/>
            </a:r>
            <a:br>
              <a:rPr lang="fr-FR" sz="4800" b="1" dirty="0">
                <a:solidFill>
                  <a:srgbClr val="0070C0"/>
                </a:solidFill>
              </a:rPr>
            </a:br>
            <a:r>
              <a:rPr lang="fr-FR" sz="4800" b="1" dirty="0">
                <a:solidFill>
                  <a:srgbClr val="0070C0"/>
                </a:solidFill>
              </a:rPr>
              <a:t>Merci de </a:t>
            </a:r>
            <a:r>
              <a:rPr lang="fr-FR" sz="5400" b="1" dirty="0">
                <a:solidFill>
                  <a:srgbClr val="0070C0"/>
                </a:solidFill>
              </a:rPr>
              <a:t>votre</a:t>
            </a:r>
            <a:r>
              <a:rPr lang="fr-FR" sz="4800" b="1" dirty="0">
                <a:solidFill>
                  <a:srgbClr val="0070C0"/>
                </a:solidFill>
              </a:rPr>
              <a:t> </a:t>
            </a:r>
            <a:r>
              <a:rPr lang="fr-FR" sz="4800" b="1" dirty="0" smtClean="0">
                <a:solidFill>
                  <a:srgbClr val="0070C0"/>
                </a:solidFill>
              </a:rPr>
              <a:t>attention !</a:t>
            </a:r>
            <a:r>
              <a:rPr lang="fr-FR" sz="4800" b="1" dirty="0">
                <a:solidFill>
                  <a:srgbClr val="0070C0"/>
                </a:solidFill>
              </a:rPr>
              <a:t/>
            </a:r>
            <a:br>
              <a:rPr lang="fr-FR" sz="4800" b="1" dirty="0">
                <a:solidFill>
                  <a:srgbClr val="0070C0"/>
                </a:solidFill>
              </a:rPr>
            </a:br>
            <a:endParaRPr lang="fr-FR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42755-A842-3CFF-0EC3-1A2E5900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400" b="1" dirty="0" smtClean="0"/>
              <a:t>PLAN</a:t>
            </a:r>
            <a:endParaRPr lang="x-none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3C9DD5-791B-4340-D193-E410F448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/>
              <a:t>Introduction………………………………………………………………Page 1</a:t>
            </a:r>
          </a:p>
          <a:p>
            <a:pPr marL="457200" indent="-457200" algn="ctr">
              <a:buAutoNum type="arabicPeriod"/>
            </a:pPr>
            <a:r>
              <a:rPr lang="fr-FR" sz="2000" dirty="0" smtClean="0"/>
              <a:t>Compression avec l’interface graphique	…………….page 1</a:t>
            </a:r>
          </a:p>
          <a:p>
            <a:pPr marL="457200" indent="-457200" algn="ctr">
              <a:buAutoNum type="arabicPeriod"/>
            </a:pPr>
            <a:r>
              <a:rPr lang="fr-FR" sz="2000" dirty="0" smtClean="0"/>
              <a:t>Compression avec le terminal Linux…………………...page 1</a:t>
            </a:r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r>
              <a:rPr lang="fr-FR" sz="2000" dirty="0" smtClean="0"/>
              <a:t>Autre logiciels de compression………………………………….page 2</a:t>
            </a:r>
          </a:p>
          <a:p>
            <a:pPr marL="0" indent="0" algn="ctr">
              <a:buNone/>
            </a:pPr>
            <a:r>
              <a:rPr lang="fr-FR" sz="2000" dirty="0" smtClean="0"/>
              <a:t>2.1. Compression	………………………………………………………page 2</a:t>
            </a:r>
          </a:p>
          <a:p>
            <a:pPr marL="0" indent="0" algn="ctr">
              <a:buNone/>
            </a:pPr>
            <a:r>
              <a:rPr lang="fr-FR" sz="2000" dirty="0"/>
              <a:t>La commande </a:t>
            </a:r>
            <a:r>
              <a:rPr lang="fr-FR" sz="2000" dirty="0" smtClean="0"/>
              <a:t>tar……………………………………………………….page 2</a:t>
            </a:r>
            <a:endParaRPr lang="fr-FR" sz="2000" dirty="0"/>
          </a:p>
          <a:p>
            <a:pPr marL="0" indent="0" algn="ctr">
              <a:buNone/>
            </a:pPr>
            <a:r>
              <a:rPr lang="fr-FR" sz="2000" dirty="0" smtClean="0"/>
              <a:t>Options………………………………………………………………………page 2 </a:t>
            </a:r>
          </a:p>
          <a:p>
            <a:pPr marL="0" indent="0" algn="ctr">
              <a:buNone/>
            </a:pPr>
            <a:r>
              <a:rPr lang="fr-FR" sz="2000" dirty="0" smtClean="0"/>
              <a:t>2.2. Décompresser une archive………………………………….page 2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11282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7E350-F5B9-3713-BBF9-02BBB626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400" b="1" dirty="0" smtClean="0"/>
              <a:t>INTRODUCTION</a:t>
            </a:r>
            <a:endParaRPr lang="x-none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892C52-F4E7-4707-3EEE-B3E23C0A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C’est quoi compresser et décompresser ?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La compression un fichier est une opération qui consiste à réduire la taille de celui-ci.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Et la décompression c’est tout simplement l’opposée de la compression.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383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7" y="260648"/>
            <a:ext cx="8568953" cy="1470025"/>
          </a:xfrm>
        </p:spPr>
        <p:txBody>
          <a:bodyPr>
            <a:normAutofit/>
          </a:bodyPr>
          <a:lstStyle/>
          <a:p>
            <a:r>
              <a:rPr lang="fr-FR" sz="3400" b="1" dirty="0" smtClean="0"/>
              <a:t>COMPRESSION AVEC L’INTERFACE GRAPHIQUE</a:t>
            </a:r>
            <a:endParaRPr lang="en-US" sz="3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9950" y="1916832"/>
            <a:ext cx="8274497" cy="4536504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La compression avec l’interface graphique est ce qu’il y’a de plus courant, notamment parce qu’elle est assez simple à réaliser.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Il suffit de sélectionner le(s) fichier(s) que l’on souhaite compresser, faire un clic droit, cliquer sur compresser, taper le nom de l’archive et choisir le type d’archive.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8781"/>
            <a:ext cx="8784976" cy="56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400" b="1" dirty="0" smtClean="0"/>
              <a:t>COMPRESSION AVEC LE TERMINAL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La compression avec le terminal demande une petite maitrise de l’enviro</a:t>
            </a:r>
            <a:r>
              <a:rPr lang="fr-FR" dirty="0"/>
              <a:t>n</a:t>
            </a:r>
            <a:r>
              <a:rPr lang="fr-FR" dirty="0" smtClean="0"/>
              <a:t>nement Linux, notamment parce qu’ici tout va se faire moyennant des commandes.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 Différents logiciel peuvent être utiliser, mais nous allons plus parler de gzip, notamment parce qu’il est plus compatible avec tous les systèmes d'exploitation.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400" b="1" dirty="0" smtClean="0"/>
              <a:t>LA COMMANDE TAR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La commande tar nous permet de créer des archives aux format .tar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La combinaison de .tar.gz va nous parcmètre de créer des archives compressées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Pour rappel, gz c’est l’extension du logiciel de compression gzip.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400" b="1" dirty="0" smtClean="0"/>
              <a:t>Exemples</a:t>
            </a:r>
            <a:endParaRPr lang="en-US" sz="3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Pour compresser un fichier avec .tar.gz, nous aurons: </a:t>
            </a:r>
            <a:r>
              <a:rPr lang="en-US" sz="2400" dirty="0" smtClean="0"/>
              <a:t>Tar </a:t>
            </a:r>
            <a:r>
              <a:rPr lang="en-US" sz="2400" dirty="0"/>
              <a:t>–</a:t>
            </a:r>
            <a:r>
              <a:rPr lang="en-US" sz="2400" dirty="0" err="1"/>
              <a:t>czvf</a:t>
            </a:r>
            <a:r>
              <a:rPr lang="en-US" sz="2400" dirty="0"/>
              <a:t> nom_de_l’archive.tar.gz ~/</a:t>
            </a:r>
            <a:r>
              <a:rPr lang="en-US" sz="2400" dirty="0" smtClean="0"/>
              <a:t>chemin_vers_répertoire_ou_fichier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fr-FR" sz="3600" dirty="0" smtClean="0"/>
              <a:t>Pour compresser plusieurs fichiers dans une seule archive, on aura qu’à mètre les fichiers les un après les autres.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547</Words>
  <Application>Microsoft Office PowerPoint</Application>
  <PresentationFormat>Affichage à l'écran (4:3)</PresentationFormat>
  <Paragraphs>103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Arabic Typesetting</vt:lpstr>
      <vt:lpstr>Arial</vt:lpstr>
      <vt:lpstr>Calibri</vt:lpstr>
      <vt:lpstr>Consolas</vt:lpstr>
      <vt:lpstr>Times New Roman</vt:lpstr>
      <vt:lpstr>Thème Office</vt:lpstr>
      <vt:lpstr>Compression et décompression avec Linux GroupeN°1</vt:lpstr>
      <vt:lpstr>Présentation PowerPoint</vt:lpstr>
      <vt:lpstr>PLAN</vt:lpstr>
      <vt:lpstr>INTRODUCTION</vt:lpstr>
      <vt:lpstr>COMPRESSION AVEC L’INTERFACE GRAPHIQUE</vt:lpstr>
      <vt:lpstr>Présentation PowerPoint</vt:lpstr>
      <vt:lpstr>COMPRESSION AVEC LE TERMINAL</vt:lpstr>
      <vt:lpstr>LA COMMANDE TAR</vt:lpstr>
      <vt:lpstr>Exemples</vt:lpstr>
      <vt:lpstr>Présentation PowerPoint</vt:lpstr>
      <vt:lpstr>LES OPTION</vt:lpstr>
      <vt:lpstr>COMPRESSION MULTIPLE</vt:lpstr>
      <vt:lpstr>Présentation PowerPoint</vt:lpstr>
      <vt:lpstr>EXCLURE DES FICHIERS OU DOSSIERS</vt:lpstr>
      <vt:lpstr>Exemple</vt:lpstr>
      <vt:lpstr>UTILISATION DES PATTERNS </vt:lpstr>
      <vt:lpstr>Exemple</vt:lpstr>
      <vt:lpstr>DÉCOMPRESSER UNE ARCHIVE</vt:lpstr>
      <vt:lpstr>Exemple</vt:lpstr>
      <vt:lpstr>Présentation PowerPoint</vt:lpstr>
      <vt:lpstr> Merci de votre attention !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Impression sous Linux  Groupe 38</dc:title>
  <dc:creator>CLEMENT</dc:creator>
  <cp:lastModifiedBy>Compte Microsoft</cp:lastModifiedBy>
  <cp:revision>40</cp:revision>
  <dcterms:created xsi:type="dcterms:W3CDTF">2017-04-14T13:54:07Z</dcterms:created>
  <dcterms:modified xsi:type="dcterms:W3CDTF">2023-04-12T12:47:12Z</dcterms:modified>
</cp:coreProperties>
</file>