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15" r:id="rId2"/>
    <p:sldId id="520" r:id="rId3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9700"/>
    <a:srgbClr val="9C2AA0"/>
    <a:srgbClr val="54575A"/>
    <a:srgbClr val="00B0CA"/>
    <a:srgbClr val="5E2750"/>
    <a:srgbClr val="FECB00"/>
    <a:srgbClr val="A8B400"/>
    <a:srgbClr val="007C92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4661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28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3360" y="77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08/09/2019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08/09/2019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2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ature"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4868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699574231,&quot;Placement&quot;:&quot;Footer&quot;}"/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GB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GB" sz="7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4294967295"/>
          </p:nvPr>
        </p:nvSpPr>
        <p:spPr>
          <a:xfrm>
            <a:off x="0" y="176213"/>
            <a:ext cx="1635125" cy="26035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Feature </a:t>
            </a:r>
            <a:r>
              <a:rPr lang="en-GB" sz="2800" dirty="0">
                <a:solidFill>
                  <a:srgbClr val="0070C0"/>
                </a:solidFill>
              </a:rPr>
              <a:t>|</a:t>
            </a:r>
          </a:p>
        </p:txBody>
      </p:sp>
      <p:sp>
        <p:nvSpPr>
          <p:cNvPr id="4" name="FeatureName"/>
          <p:cNvSpPr txBox="1">
            <a:spLocks/>
          </p:cNvSpPr>
          <p:nvPr/>
        </p:nvSpPr>
        <p:spPr>
          <a:xfrm>
            <a:off x="1692442" y="111772"/>
            <a:ext cx="7379369" cy="51558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Lt" panose="020B0606040202020204" pitchFamily="34" charset="0"/>
                <a:ea typeface="+mj-ea"/>
                <a:cs typeface="+mj-cs"/>
              </a:defRPr>
            </a:lvl1pPr>
          </a:lstStyle>
          <a:p>
            <a:endParaRPr lang="en-GB" sz="1200" dirty="0">
              <a:solidFill>
                <a:schemeClr val="tx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Description"/>
          <p:cNvSpPr/>
          <p:nvPr/>
        </p:nvSpPr>
        <p:spPr>
          <a:xfrm>
            <a:off x="390294" y="1674023"/>
            <a:ext cx="8516462" cy="207456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7200" tIns="6350" rIns="7200" bIns="7200" numCol="1" spcCol="1270" rtlCol="0" anchor="t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8" name="Assignee"/>
          <p:cNvSpPr/>
          <p:nvPr/>
        </p:nvSpPr>
        <p:spPr>
          <a:xfrm>
            <a:off x="5958114" y="1103356"/>
            <a:ext cx="2948641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9" name="Area"/>
          <p:cNvSpPr/>
          <p:nvPr/>
        </p:nvSpPr>
        <p:spPr>
          <a:xfrm>
            <a:off x="390295" y="1103356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Dependencies"/>
          <p:cNvSpPr/>
          <p:nvPr/>
        </p:nvSpPr>
        <p:spPr>
          <a:xfrm>
            <a:off x="390295" y="4096776"/>
            <a:ext cx="5081072" cy="62464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12" name="Sprint"/>
          <p:cNvSpPr/>
          <p:nvPr/>
        </p:nvSpPr>
        <p:spPr>
          <a:xfrm>
            <a:off x="2451313" y="1103358"/>
            <a:ext cx="1344172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13" name="Priority"/>
          <p:cNvSpPr/>
          <p:nvPr/>
        </p:nvSpPr>
        <p:spPr>
          <a:xfrm>
            <a:off x="3902742" y="1103355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139" y="820326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9790" y="82758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Sprint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8667" y="827585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Priority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4678" y="827588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Assignee</a:t>
            </a:r>
          </a:p>
        </p:txBody>
      </p:sp>
      <p:sp>
        <p:nvSpPr>
          <p:cNvPr id="17" name="Text_Description"/>
          <p:cNvSpPr txBox="1"/>
          <p:nvPr/>
        </p:nvSpPr>
        <p:spPr>
          <a:xfrm>
            <a:off x="398472" y="1418777"/>
            <a:ext cx="4248000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 smtClean="0">
                <a:solidFill>
                  <a:srgbClr val="0070C0"/>
                </a:solidFill>
                <a:latin typeface="Vodafone Rg" panose="020B0606080202020204" pitchFamily="34" charset="0"/>
              </a:rPr>
              <a:t>Acceptance Criteria</a:t>
            </a:r>
            <a:endParaRPr lang="en-GB" sz="1600" b="1" dirty="0">
              <a:solidFill>
                <a:srgbClr val="0070C0"/>
              </a:solidFill>
              <a:latin typeface="Vodafone Rg" panose="020B060608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12" y="386777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Dependencies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1367" y="387424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Story Points</a:t>
            </a:r>
          </a:p>
        </p:txBody>
      </p:sp>
      <p:sp>
        <p:nvSpPr>
          <p:cNvPr id="20" name="SUMStoryPoints"/>
          <p:cNvSpPr/>
          <p:nvPr/>
        </p:nvSpPr>
        <p:spPr>
          <a:xfrm>
            <a:off x="5630064" y="4091200"/>
            <a:ext cx="805354" cy="31669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  <p:sp>
        <p:nvSpPr>
          <p:cNvPr id="2" name="AreaBox"/>
          <p:cNvSpPr/>
          <p:nvPr/>
        </p:nvSpPr>
        <p:spPr>
          <a:xfrm>
            <a:off x="30480" y="609600"/>
            <a:ext cx="9108000" cy="126906"/>
          </a:xfrm>
          <a:prstGeom prst="rect">
            <a:avLst/>
          </a:prstGeom>
          <a:solidFill>
            <a:srgbClr val="54575A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" y="53340"/>
            <a:ext cx="9108000" cy="49834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9698" y="386495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0070C0"/>
                </a:solidFill>
                <a:latin typeface="Vodafone Rg" panose="020B0606080202020204" pitchFamily="34" charset="0"/>
              </a:rPr>
              <a:t># Stories</a:t>
            </a:r>
          </a:p>
        </p:txBody>
      </p:sp>
      <p:sp>
        <p:nvSpPr>
          <p:cNvPr id="22" name="SUMStories"/>
          <p:cNvSpPr/>
          <p:nvPr/>
        </p:nvSpPr>
        <p:spPr>
          <a:xfrm>
            <a:off x="6817747" y="4087482"/>
            <a:ext cx="536208" cy="31669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4294967295"/>
          </p:nvPr>
        </p:nvSpPr>
        <p:spPr>
          <a:xfrm>
            <a:off x="296405" y="172609"/>
            <a:ext cx="1633538" cy="261938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rgbClr val="EB9700"/>
                </a:solidFill>
              </a:rPr>
              <a:t>Story</a:t>
            </a:r>
            <a:r>
              <a:rPr lang="en-US" dirty="0">
                <a:solidFill>
                  <a:srgbClr val="EB9700"/>
                </a:solidFill>
              </a:rPr>
              <a:t> </a:t>
            </a:r>
            <a:r>
              <a:rPr lang="en-GB" dirty="0">
                <a:solidFill>
                  <a:srgbClr val="EB9700"/>
                </a:solidFill>
              </a:rPr>
              <a:t>|</a:t>
            </a:r>
          </a:p>
        </p:txBody>
      </p:sp>
      <p:sp>
        <p:nvSpPr>
          <p:cNvPr id="4" name="StoryName"/>
          <p:cNvSpPr txBox="1">
            <a:spLocks/>
          </p:cNvSpPr>
          <p:nvPr/>
        </p:nvSpPr>
        <p:spPr>
          <a:xfrm>
            <a:off x="1375261" y="131430"/>
            <a:ext cx="7680507" cy="47130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Lt" panose="020B0606040202020204" pitchFamily="34" charset="0"/>
                <a:ea typeface="+mj-ea"/>
                <a:cs typeface="+mj-cs"/>
              </a:defRPr>
            </a:lvl1pPr>
          </a:lstStyle>
          <a:p>
            <a:endParaRPr lang="en-GB" sz="1200" dirty="0">
              <a:solidFill>
                <a:schemeClr val="tx1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Description"/>
          <p:cNvSpPr/>
          <p:nvPr/>
        </p:nvSpPr>
        <p:spPr>
          <a:xfrm>
            <a:off x="390294" y="1625522"/>
            <a:ext cx="8516462" cy="167292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t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100" kern="1200" dirty="0">
              <a:solidFill>
                <a:srgbClr val="34342B"/>
              </a:solidFill>
            </a:endParaRPr>
          </a:p>
        </p:txBody>
      </p:sp>
      <p:sp>
        <p:nvSpPr>
          <p:cNvPr id="8" name="Assignee"/>
          <p:cNvSpPr/>
          <p:nvPr/>
        </p:nvSpPr>
        <p:spPr>
          <a:xfrm>
            <a:off x="5945017" y="1066009"/>
            <a:ext cx="2961738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9" name="Area"/>
          <p:cNvSpPr/>
          <p:nvPr/>
        </p:nvSpPr>
        <p:spPr>
          <a:xfrm>
            <a:off x="390295" y="1066009"/>
            <a:ext cx="196102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dirty="0">
              <a:solidFill>
                <a:srgbClr val="34342B"/>
              </a:solidFill>
            </a:endParaRPr>
          </a:p>
        </p:txBody>
      </p:sp>
      <p:sp>
        <p:nvSpPr>
          <p:cNvPr id="11" name="Dependencies"/>
          <p:cNvSpPr/>
          <p:nvPr/>
        </p:nvSpPr>
        <p:spPr>
          <a:xfrm>
            <a:off x="390294" y="4223536"/>
            <a:ext cx="7290666" cy="27598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  <a:latin typeface="Vodafone Rg" panose="020B0606080202020204" pitchFamily="34" charset="0"/>
            </a:endParaRPr>
          </a:p>
        </p:txBody>
      </p:sp>
      <p:sp>
        <p:nvSpPr>
          <p:cNvPr id="12" name="Sprint"/>
          <p:cNvSpPr/>
          <p:nvPr/>
        </p:nvSpPr>
        <p:spPr>
          <a:xfrm>
            <a:off x="2451313" y="1066009"/>
            <a:ext cx="1139380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13" name="StoryPoints"/>
          <p:cNvSpPr/>
          <p:nvPr/>
        </p:nvSpPr>
        <p:spPr>
          <a:xfrm>
            <a:off x="3657420" y="1066009"/>
            <a:ext cx="981492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171" y="771826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7311" y="77908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Sprint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954" y="779085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Story Points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7403" y="77165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Assignee</a:t>
            </a:r>
          </a:p>
        </p:txBody>
      </p:sp>
      <p:sp>
        <p:nvSpPr>
          <p:cNvPr id="17" name="Text_Description"/>
          <p:cNvSpPr txBox="1"/>
          <p:nvPr/>
        </p:nvSpPr>
        <p:spPr>
          <a:xfrm>
            <a:off x="398472" y="1370277"/>
            <a:ext cx="3996000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 smtClean="0">
                <a:solidFill>
                  <a:srgbClr val="EB9700"/>
                </a:solidFill>
                <a:latin typeface="Vodafone Rg" panose="020B0606080202020204" pitchFamily="34" charset="0"/>
              </a:rPr>
              <a:t>Acceptance Criteria</a:t>
            </a:r>
            <a:endParaRPr lang="en-GB" sz="1600" b="1" dirty="0">
              <a:solidFill>
                <a:srgbClr val="EB9700"/>
              </a:solidFill>
              <a:latin typeface="Vodafone Rg" panose="020B060608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912" y="3994530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Dependencies</a:t>
            </a:r>
          </a:p>
        </p:txBody>
      </p:sp>
      <p:sp>
        <p:nvSpPr>
          <p:cNvPr id="20" name="Parent"/>
          <p:cNvSpPr/>
          <p:nvPr/>
        </p:nvSpPr>
        <p:spPr>
          <a:xfrm>
            <a:off x="394014" y="3609137"/>
            <a:ext cx="7286946" cy="3037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  <a:latin typeface="Vodafone Rg" panose="020B060608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293" y="3347881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Feature Link</a:t>
            </a:r>
          </a:p>
        </p:txBody>
      </p:sp>
      <p:sp>
        <p:nvSpPr>
          <p:cNvPr id="22" name="Priority"/>
          <p:cNvSpPr/>
          <p:nvPr/>
        </p:nvSpPr>
        <p:spPr>
          <a:xfrm>
            <a:off x="4731653" y="1066009"/>
            <a:ext cx="1126454" cy="30761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6350" tIns="6350" rIns="6350" bIns="6350" numCol="1" spcCol="1270" rtlCol="0" anchor="ctr" anchorCtr="0">
            <a:norm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b="1" kern="1200" dirty="0">
              <a:solidFill>
                <a:srgbClr val="34342B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5423" y="782804"/>
            <a:ext cx="1445762" cy="14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600" b="1" dirty="0">
                <a:solidFill>
                  <a:srgbClr val="EB9700"/>
                </a:solidFill>
                <a:latin typeface="Vodafone Rg" panose="020B0606080202020204" pitchFamily="34" charset="0"/>
              </a:rPr>
              <a:t>Priority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80" y="61332"/>
            <a:ext cx="9108000" cy="4990728"/>
          </a:xfrm>
          <a:prstGeom prst="rect">
            <a:avLst/>
          </a:prstGeom>
          <a:noFill/>
          <a:ln w="76200">
            <a:solidFill>
              <a:srgbClr val="EB97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5" name="AreaBox"/>
          <p:cNvSpPr/>
          <p:nvPr/>
        </p:nvSpPr>
        <p:spPr>
          <a:xfrm>
            <a:off x="30480" y="602732"/>
            <a:ext cx="9108000" cy="126906"/>
          </a:xfrm>
          <a:prstGeom prst="rect">
            <a:avLst/>
          </a:prstGeom>
          <a:solidFill>
            <a:srgbClr val="54575A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0960" y="3609137"/>
            <a:ext cx="1260000" cy="126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endParaRPr lang="en-GB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dafone">
  <a:themeElements>
    <a:clrScheme name="Vodafone">
      <a:dk1>
        <a:srgbClr val="3F3F3F"/>
      </a:dk1>
      <a:lt1>
        <a:srgbClr val="3F3F3F"/>
      </a:lt1>
      <a:dk2>
        <a:srgbClr val="3F3F3F"/>
      </a:dk2>
      <a:lt2>
        <a:srgbClr val="3F3F3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Vodafone Rg</vt:lpstr>
      <vt:lpstr>Vodafone</vt:lpstr>
      <vt:lpstr>Feature |</vt:lpstr>
      <vt:lpstr>Story |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Connectivity</dc:title>
  <dc:creator/>
  <cp:lastModifiedBy/>
  <cp:revision>99</cp:revision>
  <cp:lastPrinted>2011-08-30T12:20:26Z</cp:lastPrinted>
  <dcterms:created xsi:type="dcterms:W3CDTF">2013-08-14T12:09:46Z</dcterms:created>
  <dcterms:modified xsi:type="dcterms:W3CDTF">2019-09-08T20:37:34Z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0x01010085934E21D854A94884BCFD660637C7EB</vt:lpwstr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iteId">
    <vt:lpwstr>68283f3b-8487-4c86-adb3-a5228f18b893</vt:lpwstr>
  </property>
  <property fmtid="{D5CDD505-2E9C-101B-9397-08002B2CF9AE}" pid="6" name="MSIP_Label_0359f705-2ba0-454b-9cfc-6ce5bcaac040_Owner">
    <vt:lpwstr>jose.camporro@vodafone.com</vt:lpwstr>
  </property>
  <property fmtid="{D5CDD505-2E9C-101B-9397-08002B2CF9AE}" pid="7" name="MSIP_Label_0359f705-2ba0-454b-9cfc-6ce5bcaac040_SetDate">
    <vt:lpwstr>2019-04-07T15:11:54.5407896Z</vt:lpwstr>
  </property>
  <property fmtid="{D5CDD505-2E9C-101B-9397-08002B2CF9AE}" pid="8" name="MSIP_Label_0359f705-2ba0-454b-9cfc-6ce5bcaac040_Name">
    <vt:lpwstr>C2 General</vt:lpwstr>
  </property>
  <property fmtid="{D5CDD505-2E9C-101B-9397-08002B2CF9AE}" pid="9" name="MSIP_Label_0359f705-2ba0-454b-9cfc-6ce5bcaac040_Application">
    <vt:lpwstr>Microsoft Azure Information Protection</vt:lpwstr>
  </property>
  <property fmtid="{D5CDD505-2E9C-101B-9397-08002B2CF9AE}" pid="10" name="MSIP_Label_0359f705-2ba0-454b-9cfc-6ce5bcaac040_Extended_MSFT_Method">
    <vt:lpwstr>Automatic</vt:lpwstr>
  </property>
  <property fmtid="{D5CDD505-2E9C-101B-9397-08002B2CF9AE}" pid="11" name="Sensitivity">
    <vt:lpwstr>C2 General</vt:lpwstr>
  </property>
</Properties>
</file>