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1" r:id="rId3"/>
    <p:sldId id="258" r:id="rId4"/>
    <p:sldId id="260" r:id="rId5"/>
    <p:sldId id="262" r:id="rId6"/>
    <p:sldId id="264" r:id="rId7"/>
    <p:sldId id="265"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5476F29-53A0-4BFD-A430-B93E3C11B3F9}" type="datetimeFigureOut">
              <a:rPr lang="en-US" smtClean="0"/>
              <a:t>6/7/2024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5873B7-F3C0-4421-A7DE-55E5A4448889}" type="slidenum">
              <a:rPr lang="en-US" smtClean="0"/>
              <a:t>‹#›</a:t>
            </a:fld>
            <a:endParaRPr lang="en-US"/>
          </a:p>
        </p:txBody>
      </p:sp>
    </p:spTree>
    <p:extLst>
      <p:ext uri="{BB962C8B-B14F-4D97-AF65-F5344CB8AC3E}">
        <p14:creationId xmlns:p14="http://schemas.microsoft.com/office/powerpoint/2010/main" val="27401748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5476F29-53A0-4BFD-A430-B93E3C11B3F9}" type="datetimeFigureOut">
              <a:rPr lang="en-US" smtClean="0"/>
              <a:t>6/7/2024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5873B7-F3C0-4421-A7DE-55E5A4448889}" type="slidenum">
              <a:rPr lang="en-US" smtClean="0"/>
              <a:t>‹#›</a:t>
            </a:fld>
            <a:endParaRPr lang="en-US"/>
          </a:p>
        </p:txBody>
      </p:sp>
    </p:spTree>
    <p:extLst>
      <p:ext uri="{BB962C8B-B14F-4D97-AF65-F5344CB8AC3E}">
        <p14:creationId xmlns:p14="http://schemas.microsoft.com/office/powerpoint/2010/main" val="956322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5476F29-53A0-4BFD-A430-B93E3C11B3F9}" type="datetimeFigureOut">
              <a:rPr lang="en-US" smtClean="0"/>
              <a:t>6/7/2024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5873B7-F3C0-4421-A7DE-55E5A4448889}"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3310641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5476F29-53A0-4BFD-A430-B93E3C11B3F9}" type="datetimeFigureOut">
              <a:rPr lang="en-US" smtClean="0"/>
              <a:t>6/7/2024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5873B7-F3C0-4421-A7DE-55E5A4448889}" type="slidenum">
              <a:rPr lang="en-US" smtClean="0"/>
              <a:t>‹#›</a:t>
            </a:fld>
            <a:endParaRPr lang="en-US"/>
          </a:p>
        </p:txBody>
      </p:sp>
    </p:spTree>
    <p:extLst>
      <p:ext uri="{BB962C8B-B14F-4D97-AF65-F5344CB8AC3E}">
        <p14:creationId xmlns:p14="http://schemas.microsoft.com/office/powerpoint/2010/main" val="5432986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5476F29-53A0-4BFD-A430-B93E3C11B3F9}" type="datetimeFigureOut">
              <a:rPr lang="en-US" smtClean="0"/>
              <a:t>6/7/2024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5873B7-F3C0-4421-A7DE-55E5A4448889}"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0788571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5476F29-53A0-4BFD-A430-B93E3C11B3F9}" type="datetimeFigureOut">
              <a:rPr lang="en-US" smtClean="0"/>
              <a:t>6/7/2024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5873B7-F3C0-4421-A7DE-55E5A4448889}" type="slidenum">
              <a:rPr lang="en-US" smtClean="0"/>
              <a:t>‹#›</a:t>
            </a:fld>
            <a:endParaRPr lang="en-US"/>
          </a:p>
        </p:txBody>
      </p:sp>
    </p:spTree>
    <p:extLst>
      <p:ext uri="{BB962C8B-B14F-4D97-AF65-F5344CB8AC3E}">
        <p14:creationId xmlns:p14="http://schemas.microsoft.com/office/powerpoint/2010/main" val="38433185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5476F29-53A0-4BFD-A430-B93E3C11B3F9}" type="datetimeFigureOut">
              <a:rPr lang="en-US" smtClean="0"/>
              <a:t>6/7/2024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5873B7-F3C0-4421-A7DE-55E5A4448889}" type="slidenum">
              <a:rPr lang="en-US" smtClean="0"/>
              <a:t>‹#›</a:t>
            </a:fld>
            <a:endParaRPr lang="en-US"/>
          </a:p>
        </p:txBody>
      </p:sp>
    </p:spTree>
    <p:extLst>
      <p:ext uri="{BB962C8B-B14F-4D97-AF65-F5344CB8AC3E}">
        <p14:creationId xmlns:p14="http://schemas.microsoft.com/office/powerpoint/2010/main" val="18955560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5476F29-53A0-4BFD-A430-B93E3C11B3F9}" type="datetimeFigureOut">
              <a:rPr lang="en-US" smtClean="0"/>
              <a:t>6/7/2024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5873B7-F3C0-4421-A7DE-55E5A4448889}" type="slidenum">
              <a:rPr lang="en-US" smtClean="0"/>
              <a:t>‹#›</a:t>
            </a:fld>
            <a:endParaRPr lang="en-US"/>
          </a:p>
        </p:txBody>
      </p:sp>
    </p:spTree>
    <p:extLst>
      <p:ext uri="{BB962C8B-B14F-4D97-AF65-F5344CB8AC3E}">
        <p14:creationId xmlns:p14="http://schemas.microsoft.com/office/powerpoint/2010/main" val="33208784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5476F29-53A0-4BFD-A430-B93E3C11B3F9}" type="datetimeFigureOut">
              <a:rPr lang="en-US" smtClean="0"/>
              <a:t>6/7/2024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5873B7-F3C0-4421-A7DE-55E5A4448889}" type="slidenum">
              <a:rPr lang="en-US" smtClean="0"/>
              <a:t>‹#›</a:t>
            </a:fld>
            <a:endParaRPr lang="en-US"/>
          </a:p>
        </p:txBody>
      </p:sp>
    </p:spTree>
    <p:extLst>
      <p:ext uri="{BB962C8B-B14F-4D97-AF65-F5344CB8AC3E}">
        <p14:creationId xmlns:p14="http://schemas.microsoft.com/office/powerpoint/2010/main" val="24133122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5476F29-53A0-4BFD-A430-B93E3C11B3F9}" type="datetimeFigureOut">
              <a:rPr lang="en-US" smtClean="0"/>
              <a:t>6/7/2024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5873B7-F3C0-4421-A7DE-55E5A4448889}" type="slidenum">
              <a:rPr lang="en-US" smtClean="0"/>
              <a:t>‹#›</a:t>
            </a:fld>
            <a:endParaRPr lang="en-US"/>
          </a:p>
        </p:txBody>
      </p:sp>
    </p:spTree>
    <p:extLst>
      <p:ext uri="{BB962C8B-B14F-4D97-AF65-F5344CB8AC3E}">
        <p14:creationId xmlns:p14="http://schemas.microsoft.com/office/powerpoint/2010/main" val="7135813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5476F29-53A0-4BFD-A430-B93E3C11B3F9}" type="datetimeFigureOut">
              <a:rPr lang="en-US" smtClean="0"/>
              <a:t>6/7/2024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5873B7-F3C0-4421-A7DE-55E5A4448889}" type="slidenum">
              <a:rPr lang="en-US" smtClean="0"/>
              <a:t>‹#›</a:t>
            </a:fld>
            <a:endParaRPr lang="en-US"/>
          </a:p>
        </p:txBody>
      </p:sp>
    </p:spTree>
    <p:extLst>
      <p:ext uri="{BB962C8B-B14F-4D97-AF65-F5344CB8AC3E}">
        <p14:creationId xmlns:p14="http://schemas.microsoft.com/office/powerpoint/2010/main" val="35147927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5476F29-53A0-4BFD-A430-B93E3C11B3F9}" type="datetimeFigureOut">
              <a:rPr lang="en-US" smtClean="0"/>
              <a:t>6/7/2024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E5873B7-F3C0-4421-A7DE-55E5A4448889}" type="slidenum">
              <a:rPr lang="en-US" smtClean="0"/>
              <a:t>‹#›</a:t>
            </a:fld>
            <a:endParaRPr lang="en-US"/>
          </a:p>
        </p:txBody>
      </p:sp>
    </p:spTree>
    <p:extLst>
      <p:ext uri="{BB962C8B-B14F-4D97-AF65-F5344CB8AC3E}">
        <p14:creationId xmlns:p14="http://schemas.microsoft.com/office/powerpoint/2010/main" val="29855595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5476F29-53A0-4BFD-A430-B93E3C11B3F9}" type="datetimeFigureOut">
              <a:rPr lang="en-US" smtClean="0"/>
              <a:t>6/7/2024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E5873B7-F3C0-4421-A7DE-55E5A4448889}" type="slidenum">
              <a:rPr lang="en-US" smtClean="0"/>
              <a:t>‹#›</a:t>
            </a:fld>
            <a:endParaRPr lang="en-US"/>
          </a:p>
        </p:txBody>
      </p:sp>
    </p:spTree>
    <p:extLst>
      <p:ext uri="{BB962C8B-B14F-4D97-AF65-F5344CB8AC3E}">
        <p14:creationId xmlns:p14="http://schemas.microsoft.com/office/powerpoint/2010/main" val="38243378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5476F29-53A0-4BFD-A430-B93E3C11B3F9}" type="datetimeFigureOut">
              <a:rPr lang="en-US" smtClean="0"/>
              <a:t>6/7/2024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E5873B7-F3C0-4421-A7DE-55E5A4448889}" type="slidenum">
              <a:rPr lang="en-US" smtClean="0"/>
              <a:t>‹#›</a:t>
            </a:fld>
            <a:endParaRPr lang="en-US"/>
          </a:p>
        </p:txBody>
      </p:sp>
    </p:spTree>
    <p:extLst>
      <p:ext uri="{BB962C8B-B14F-4D97-AF65-F5344CB8AC3E}">
        <p14:creationId xmlns:p14="http://schemas.microsoft.com/office/powerpoint/2010/main" val="37709886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5476F29-53A0-4BFD-A430-B93E3C11B3F9}" type="datetimeFigureOut">
              <a:rPr lang="en-US" smtClean="0"/>
              <a:t>6/7/2024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5873B7-F3C0-4421-A7DE-55E5A4448889}" type="slidenum">
              <a:rPr lang="en-US" smtClean="0"/>
              <a:t>‹#›</a:t>
            </a:fld>
            <a:endParaRPr lang="en-US"/>
          </a:p>
        </p:txBody>
      </p:sp>
    </p:spTree>
    <p:extLst>
      <p:ext uri="{BB962C8B-B14F-4D97-AF65-F5344CB8AC3E}">
        <p14:creationId xmlns:p14="http://schemas.microsoft.com/office/powerpoint/2010/main" val="1455313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476F29-53A0-4BFD-A430-B93E3C11B3F9}" type="datetimeFigureOut">
              <a:rPr lang="en-US" smtClean="0"/>
              <a:t>6/7/2024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5873B7-F3C0-4421-A7DE-55E5A4448889}" type="slidenum">
              <a:rPr lang="en-US" smtClean="0"/>
              <a:t>‹#›</a:t>
            </a:fld>
            <a:endParaRPr lang="en-US"/>
          </a:p>
        </p:txBody>
      </p:sp>
    </p:spTree>
    <p:extLst>
      <p:ext uri="{BB962C8B-B14F-4D97-AF65-F5344CB8AC3E}">
        <p14:creationId xmlns:p14="http://schemas.microsoft.com/office/powerpoint/2010/main" val="26934694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5476F29-53A0-4BFD-A430-B93E3C11B3F9}" type="datetimeFigureOut">
              <a:rPr lang="en-US" smtClean="0"/>
              <a:t>6/7/2024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E5873B7-F3C0-4421-A7DE-55E5A4448889}" type="slidenum">
              <a:rPr lang="en-US" smtClean="0"/>
              <a:t>‹#›</a:t>
            </a:fld>
            <a:endParaRPr lang="en-US"/>
          </a:p>
        </p:txBody>
      </p:sp>
    </p:spTree>
    <p:extLst>
      <p:ext uri="{BB962C8B-B14F-4D97-AF65-F5344CB8AC3E}">
        <p14:creationId xmlns:p14="http://schemas.microsoft.com/office/powerpoint/2010/main" val="132057369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englishaspirants.com/paragraph-on-morning-walk/"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79180C-938F-AF53-E5AC-BAFA6FA09F4A}"/>
              </a:ext>
            </a:extLst>
          </p:cNvPr>
          <p:cNvSpPr>
            <a:spLocks noGrp="1"/>
          </p:cNvSpPr>
          <p:nvPr>
            <p:ph type="ctrTitle"/>
          </p:nvPr>
        </p:nvSpPr>
        <p:spPr/>
        <p:txBody>
          <a:bodyPr/>
          <a:lstStyle/>
          <a:p>
            <a:endParaRPr lang="en-US" dirty="0"/>
          </a:p>
        </p:txBody>
      </p:sp>
      <p:sp>
        <p:nvSpPr>
          <p:cNvPr id="3" name="Subtitle 2">
            <a:extLst>
              <a:ext uri="{FF2B5EF4-FFF2-40B4-BE49-F238E27FC236}">
                <a16:creationId xmlns:a16="http://schemas.microsoft.com/office/drawing/2014/main" id="{11F79B05-A001-2785-738E-49E392550117}"/>
              </a:ext>
            </a:extLst>
          </p:cNvPr>
          <p:cNvSpPr>
            <a:spLocks noGrp="1"/>
          </p:cNvSpPr>
          <p:nvPr>
            <p:ph type="subTitle" idx="1"/>
          </p:nvPr>
        </p:nvSpPr>
        <p:spPr/>
        <p:txBody>
          <a:bodyPr>
            <a:noAutofit/>
          </a:bodyPr>
          <a:lstStyle/>
          <a:p>
            <a:pPr algn="l" fontAlgn="base"/>
            <a:r>
              <a:rPr lang="en-US" sz="1400" b="0" i="0" dirty="0">
                <a:solidFill>
                  <a:srgbClr val="4B4F58"/>
                </a:solidFill>
                <a:effectLst/>
                <a:highlight>
                  <a:srgbClr val="FFFFFF"/>
                </a:highlight>
                <a:latin typeface="Poppins" panose="020B0502040204020203" pitchFamily="2" charset="0"/>
              </a:rPr>
              <a:t>I am a student. A student must follow a definite mode of living. I pass my days according to certain rules and order. Of course, my daily life is nothing exceptional to interest one. I get up quite early in the morning. I have some </a:t>
            </a:r>
            <a:r>
              <a:rPr lang="en-US" sz="1400" b="0" i="0" u="none" strike="noStrike" dirty="0">
                <a:solidFill>
                  <a:srgbClr val="0135B7"/>
                </a:solidFill>
                <a:effectLst/>
                <a:highlight>
                  <a:srgbClr val="FFFFFF"/>
                </a:highlight>
                <a:latin typeface="Poppins" panose="020B0502040204020203" pitchFamily="2" charset="0"/>
                <a:hlinkClick r:id="rId2"/>
              </a:rPr>
              <a:t>morning walk</a:t>
            </a:r>
            <a:r>
              <a:rPr lang="en-US" sz="1400" b="0" i="0" dirty="0">
                <a:solidFill>
                  <a:srgbClr val="4B4F58"/>
                </a:solidFill>
                <a:effectLst/>
                <a:highlight>
                  <a:srgbClr val="FFFFFF"/>
                </a:highlight>
                <a:latin typeface="Poppins" panose="020B0502040204020203" pitchFamily="2" charset="0"/>
              </a:rPr>
              <a:t>. After taking my tiffin, I go to study at least for three hours.</a:t>
            </a:r>
          </a:p>
          <a:p>
            <a:br>
              <a:rPr lang="en-US" sz="1400" b="0" i="0" dirty="0">
                <a:solidFill>
                  <a:srgbClr val="4B4F58"/>
                </a:solidFill>
                <a:effectLst/>
                <a:highlight>
                  <a:srgbClr val="FFFFFF"/>
                </a:highlight>
                <a:latin typeface="Poppins" panose="020B0502040204020203" pitchFamily="2" charset="0"/>
              </a:rPr>
            </a:br>
            <a:endParaRPr lang="en-US" sz="1400" dirty="0"/>
          </a:p>
        </p:txBody>
      </p:sp>
      <p:sp>
        <p:nvSpPr>
          <p:cNvPr id="4" name="Rectangle 3">
            <a:extLst>
              <a:ext uri="{FF2B5EF4-FFF2-40B4-BE49-F238E27FC236}">
                <a16:creationId xmlns:a16="http://schemas.microsoft.com/office/drawing/2014/main" id="{2399B7BC-1DEF-C2EA-483E-92A470A04C18}"/>
              </a:ext>
            </a:extLst>
          </p:cNvPr>
          <p:cNvSpPr/>
          <p:nvPr/>
        </p:nvSpPr>
        <p:spPr>
          <a:xfrm>
            <a:off x="3198317" y="2967335"/>
            <a:ext cx="5795369" cy="923330"/>
          </a:xfrm>
          <a:prstGeom prst="rect">
            <a:avLst/>
          </a:prstGeom>
          <a:noFill/>
        </p:spPr>
        <p:txBody>
          <a:bodyPr wrap="none" lIns="91440" tIns="45720" rIns="91440" bIns="45720">
            <a:spAutoFit/>
          </a:bodyPr>
          <a:lstStyle/>
          <a:p>
            <a:pPr algn="ctr"/>
            <a:r>
              <a:rPr 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al Black" panose="020B0A04020102020204" pitchFamily="34" charset="0"/>
              </a:rPr>
              <a:t>MY DAILY LIFE</a:t>
            </a:r>
          </a:p>
        </p:txBody>
      </p:sp>
    </p:spTree>
    <p:extLst>
      <p:ext uri="{BB962C8B-B14F-4D97-AF65-F5344CB8AC3E}">
        <p14:creationId xmlns:p14="http://schemas.microsoft.com/office/powerpoint/2010/main" val="29189688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nodePh="1">
                                  <p:stCondLst>
                                    <p:cond delay="0"/>
                                  </p:stCondLst>
                                  <p:endCondLst>
                                    <p:cond evt="begin" delay="0">
                                      <p:tn val="5"/>
                                    </p:cond>
                                  </p:end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5198F-06BC-5CF7-F086-29F6037BE9F7}"/>
              </a:ext>
            </a:extLst>
          </p:cNvPr>
          <p:cNvSpPr>
            <a:spLocks noGrp="1"/>
          </p:cNvSpPr>
          <p:nvPr>
            <p:ph type="title"/>
          </p:nvPr>
        </p:nvSpPr>
        <p:spPr/>
        <p:txBody>
          <a:bodyPr/>
          <a:lstStyle/>
          <a:p>
            <a:endParaRPr lang="en-US" dirty="0"/>
          </a:p>
        </p:txBody>
      </p:sp>
      <p:sp>
        <p:nvSpPr>
          <p:cNvPr id="3" name="Picture Placeholder 2">
            <a:extLst>
              <a:ext uri="{FF2B5EF4-FFF2-40B4-BE49-F238E27FC236}">
                <a16:creationId xmlns:a16="http://schemas.microsoft.com/office/drawing/2014/main" id="{BB86A16B-8C0C-A9D1-25EA-21B8D018729B}"/>
              </a:ext>
            </a:extLst>
          </p:cNvPr>
          <p:cNvSpPr>
            <a:spLocks noGrp="1"/>
          </p:cNvSpPr>
          <p:nvPr>
            <p:ph type="pic" idx="1"/>
          </p:nvPr>
        </p:nvSpPr>
        <p:spPr/>
      </p:sp>
      <p:sp>
        <p:nvSpPr>
          <p:cNvPr id="4" name="Text Placeholder 3">
            <a:extLst>
              <a:ext uri="{FF2B5EF4-FFF2-40B4-BE49-F238E27FC236}">
                <a16:creationId xmlns:a16="http://schemas.microsoft.com/office/drawing/2014/main" id="{B0BC03E6-98CB-C510-B660-ED4EA99FEDCB}"/>
              </a:ext>
            </a:extLst>
          </p:cNvPr>
          <p:cNvSpPr>
            <a:spLocks noGrp="1"/>
          </p:cNvSpPr>
          <p:nvPr>
            <p:ph type="body" sz="half" idx="2"/>
          </p:nvPr>
        </p:nvSpPr>
        <p:spPr/>
        <p:txBody>
          <a:bodyPr/>
          <a:lstStyle/>
          <a:p>
            <a:endParaRPr lang="en-US" dirty="0"/>
          </a:p>
        </p:txBody>
      </p:sp>
      <p:pic>
        <p:nvPicPr>
          <p:cNvPr id="5122" name="Picture 2" descr="My Daily Life">
            <a:extLst>
              <a:ext uri="{FF2B5EF4-FFF2-40B4-BE49-F238E27FC236}">
                <a16:creationId xmlns:a16="http://schemas.microsoft.com/office/drawing/2014/main" id="{57476978-C4DB-2299-7F4C-A8F1B4CEAAF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34640" y="523240"/>
            <a:ext cx="4424363" cy="44243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76875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D6AB4-CDB0-39BB-C3E2-734267305D69}"/>
              </a:ext>
            </a:extLst>
          </p:cNvPr>
          <p:cNvSpPr>
            <a:spLocks noGrp="1"/>
          </p:cNvSpPr>
          <p:nvPr>
            <p:ph type="title"/>
          </p:nvPr>
        </p:nvSpPr>
        <p:spPr/>
        <p:txBody>
          <a:bodyPr/>
          <a:lstStyle/>
          <a:p>
            <a:r>
              <a:rPr lang="en-US" dirty="0"/>
              <a:t>In the morning</a:t>
            </a:r>
          </a:p>
        </p:txBody>
      </p:sp>
      <p:sp>
        <p:nvSpPr>
          <p:cNvPr id="3" name="Content Placeholder 2">
            <a:extLst>
              <a:ext uri="{FF2B5EF4-FFF2-40B4-BE49-F238E27FC236}">
                <a16:creationId xmlns:a16="http://schemas.microsoft.com/office/drawing/2014/main" id="{FE9DC62B-4633-AFB6-81A3-406D84060A49}"/>
              </a:ext>
            </a:extLst>
          </p:cNvPr>
          <p:cNvSpPr>
            <a:spLocks noGrp="1"/>
          </p:cNvSpPr>
          <p:nvPr>
            <p:ph idx="1"/>
          </p:nvPr>
        </p:nvSpPr>
        <p:spPr>
          <a:xfrm>
            <a:off x="677334" y="2160590"/>
            <a:ext cx="8596668" cy="2067282"/>
          </a:xfrm>
        </p:spPr>
        <p:txBody>
          <a:bodyPr/>
          <a:lstStyle/>
          <a:p>
            <a:r>
              <a:rPr lang="en-US" b="0" i="0" dirty="0">
                <a:solidFill>
                  <a:srgbClr val="4B4F58"/>
                </a:solidFill>
                <a:effectLst/>
                <a:highlight>
                  <a:srgbClr val="FFFFFF"/>
                </a:highlight>
                <a:latin typeface="Poppins" panose="00000500000000000000" pitchFamily="2" charset="0"/>
              </a:rPr>
              <a:t>My daily routine is very simple. Every day I get up early in the morning at about 6 am. I brush my teeth and wash my hands and face. Then I got out for a walk in the open air and come back home after half an hour. Next, I have my breakfast. I do my homework till 9 am. Then I have my bath and put on my school uniform. My mother serves me a meal at 10 am.</a:t>
            </a:r>
          </a:p>
          <a:p>
            <a:endParaRPr lang="en-US" b="0" i="0" dirty="0">
              <a:solidFill>
                <a:srgbClr val="4B4F58"/>
              </a:solidFill>
              <a:effectLst/>
              <a:highlight>
                <a:srgbClr val="FFFFFF"/>
              </a:highlight>
              <a:latin typeface="Poppins" panose="00000500000000000000" pitchFamily="2" charset="0"/>
            </a:endParaRPr>
          </a:p>
          <a:p>
            <a:pPr marL="0" indent="0">
              <a:buNone/>
            </a:pPr>
            <a:endParaRPr lang="en-US" dirty="0"/>
          </a:p>
        </p:txBody>
      </p:sp>
    </p:spTree>
    <p:extLst>
      <p:ext uri="{BB962C8B-B14F-4D97-AF65-F5344CB8AC3E}">
        <p14:creationId xmlns:p14="http://schemas.microsoft.com/office/powerpoint/2010/main" val="32996901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FDC7F-0207-943B-8B57-F5F4A6B8034D}"/>
              </a:ext>
            </a:extLst>
          </p:cNvPr>
          <p:cNvSpPr>
            <a:spLocks noGrp="1"/>
          </p:cNvSpPr>
          <p:nvPr>
            <p:ph type="title"/>
          </p:nvPr>
        </p:nvSpPr>
        <p:spPr/>
        <p:txBody>
          <a:bodyPr/>
          <a:lstStyle/>
          <a:p>
            <a:r>
              <a:rPr lang="en-US" dirty="0"/>
              <a:t>In the afternoon</a:t>
            </a:r>
          </a:p>
        </p:txBody>
      </p:sp>
      <p:sp>
        <p:nvSpPr>
          <p:cNvPr id="6" name="Rectangle 2">
            <a:extLst>
              <a:ext uri="{FF2B5EF4-FFF2-40B4-BE49-F238E27FC236}">
                <a16:creationId xmlns:a16="http://schemas.microsoft.com/office/drawing/2014/main" id="{0E7B3ABD-1C48-0A7E-CC70-683B6BCCACBB}"/>
              </a:ext>
            </a:extLst>
          </p:cNvPr>
          <p:cNvSpPr>
            <a:spLocks noGrp="1" noChangeArrowheads="1"/>
          </p:cNvSpPr>
          <p:nvPr>
            <p:ph idx="1"/>
          </p:nvPr>
        </p:nvSpPr>
        <p:spPr bwMode="auto">
          <a:xfrm>
            <a:off x="677863" y="5017521"/>
            <a:ext cx="184731"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800" b="0" i="0" u="none" strike="noStrike" cap="none" normalizeH="0" baseline="0" dirty="0">
              <a:ln>
                <a:noFill/>
              </a:ln>
              <a:solidFill>
                <a:schemeClr val="tx1"/>
              </a:solidFill>
              <a:effectLst/>
            </a:endParaRPr>
          </a:p>
        </p:txBody>
      </p:sp>
      <p:sp>
        <p:nvSpPr>
          <p:cNvPr id="10" name="TextBox 9">
            <a:extLst>
              <a:ext uri="{FF2B5EF4-FFF2-40B4-BE49-F238E27FC236}">
                <a16:creationId xmlns:a16="http://schemas.microsoft.com/office/drawing/2014/main" id="{BCAC5FE0-4510-B6D6-57E6-D164AD9EFA73}"/>
              </a:ext>
            </a:extLst>
          </p:cNvPr>
          <p:cNvSpPr txBox="1"/>
          <p:nvPr/>
        </p:nvSpPr>
        <p:spPr>
          <a:xfrm>
            <a:off x="2529840" y="2479040"/>
            <a:ext cx="6512560" cy="1477328"/>
          </a:xfrm>
          <a:prstGeom prst="rect">
            <a:avLst/>
          </a:prstGeom>
          <a:noFill/>
        </p:spPr>
        <p:txBody>
          <a:bodyPr wrap="square" rtlCol="0">
            <a:spAutoFit/>
          </a:bodyPr>
          <a:lstStyle/>
          <a:p>
            <a:r>
              <a:rPr lang="en-US" b="0" i="0">
                <a:solidFill>
                  <a:srgbClr val="4B4F58"/>
                </a:solidFill>
                <a:effectLst/>
                <a:highlight>
                  <a:srgbClr val="FFFFFF"/>
                </a:highlight>
                <a:latin typeface="Poppins" panose="00000500000000000000" pitchFamily="2" charset="0"/>
              </a:rPr>
              <a:t>At about 10 a.m. I get up from my study. I have my bath and lunch and start for school at 10.30 a.m. After school hours I return punctually. After taking my tiffin, I go to play for an hour or two. My evening study starts at 7 p.m. After my Dinner, I regularly go to bed at 10 p.m</a:t>
            </a:r>
            <a:endParaRPr lang="en-US" dirty="0"/>
          </a:p>
        </p:txBody>
      </p:sp>
    </p:spTree>
    <p:extLst>
      <p:ext uri="{BB962C8B-B14F-4D97-AF65-F5344CB8AC3E}">
        <p14:creationId xmlns:p14="http://schemas.microsoft.com/office/powerpoint/2010/main" val="30056503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F245E1-42EF-CC04-6760-59B93DDDD1AB}"/>
              </a:ext>
            </a:extLst>
          </p:cNvPr>
          <p:cNvSpPr>
            <a:spLocks noGrp="1"/>
          </p:cNvSpPr>
          <p:nvPr>
            <p:ph type="title"/>
          </p:nvPr>
        </p:nvSpPr>
        <p:spPr/>
        <p:txBody>
          <a:bodyPr/>
          <a:lstStyle/>
          <a:p>
            <a:r>
              <a:rPr lang="en-US" dirty="0"/>
              <a:t>At night</a:t>
            </a:r>
          </a:p>
        </p:txBody>
      </p:sp>
      <p:sp>
        <p:nvSpPr>
          <p:cNvPr id="3" name="Content Placeholder 2">
            <a:extLst>
              <a:ext uri="{FF2B5EF4-FFF2-40B4-BE49-F238E27FC236}">
                <a16:creationId xmlns:a16="http://schemas.microsoft.com/office/drawing/2014/main" id="{A52C9C87-EC91-BE1A-96E5-A21A60E221EF}"/>
              </a:ext>
            </a:extLst>
          </p:cNvPr>
          <p:cNvSpPr>
            <a:spLocks noGrp="1"/>
          </p:cNvSpPr>
          <p:nvPr>
            <p:ph idx="1"/>
          </p:nvPr>
        </p:nvSpPr>
        <p:spPr/>
        <p:txBody>
          <a:bodyPr/>
          <a:lstStyle/>
          <a:p>
            <a:r>
              <a:rPr lang="en-US" b="0" i="0" dirty="0">
                <a:solidFill>
                  <a:srgbClr val="4B4F58"/>
                </a:solidFill>
                <a:effectLst/>
                <a:highlight>
                  <a:srgbClr val="FFFFFF"/>
                </a:highlight>
                <a:latin typeface="Poppins" panose="00000500000000000000" pitchFamily="2" charset="0"/>
              </a:rPr>
              <a:t>Getting back, I take a thorough wash after which I sit at my lessons for the next day. At 10.30 </a:t>
            </a:r>
            <a:r>
              <a:rPr lang="en-US" b="0" i="0" dirty="0" err="1">
                <a:solidFill>
                  <a:srgbClr val="4B4F58"/>
                </a:solidFill>
                <a:effectLst/>
                <a:highlight>
                  <a:srgbClr val="FFFFFF"/>
                </a:highlight>
                <a:latin typeface="Poppins" panose="00000500000000000000" pitchFamily="2" charset="0"/>
              </a:rPr>
              <a:t>p.m</a:t>
            </a:r>
            <a:r>
              <a:rPr lang="en-US" b="0" i="0" dirty="0">
                <a:solidFill>
                  <a:srgbClr val="4B4F58"/>
                </a:solidFill>
                <a:effectLst/>
                <a:highlight>
                  <a:srgbClr val="FFFFFF"/>
                </a:highlight>
                <a:latin typeface="Poppins" panose="00000500000000000000" pitchFamily="2" charset="0"/>
              </a:rPr>
              <a:t> usually I sit with TV. I normally go to sleep at 11 p.m. This is what I call my daily routine for weekdays. On holidays I enjoy a family outing.</a:t>
            </a:r>
            <a:endParaRPr lang="en-US" dirty="0"/>
          </a:p>
        </p:txBody>
      </p:sp>
    </p:spTree>
    <p:extLst>
      <p:ext uri="{BB962C8B-B14F-4D97-AF65-F5344CB8AC3E}">
        <p14:creationId xmlns:p14="http://schemas.microsoft.com/office/powerpoint/2010/main" val="15513686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F0C2E-5A6A-EFDA-9545-C18ED93E324D}"/>
              </a:ext>
            </a:extLst>
          </p:cNvPr>
          <p:cNvSpPr>
            <a:spLocks noGrp="1"/>
          </p:cNvSpPr>
          <p:nvPr>
            <p:ph type="title"/>
          </p:nvPr>
        </p:nvSpPr>
        <p:spPr/>
        <p:txBody>
          <a:bodyPr/>
          <a:lstStyle/>
          <a:p>
            <a:r>
              <a:rPr lang="en-US" dirty="0"/>
              <a:t>Importance of daily routine</a:t>
            </a:r>
          </a:p>
        </p:txBody>
      </p:sp>
      <p:sp>
        <p:nvSpPr>
          <p:cNvPr id="4" name="Text Placeholder 3">
            <a:extLst>
              <a:ext uri="{FF2B5EF4-FFF2-40B4-BE49-F238E27FC236}">
                <a16:creationId xmlns:a16="http://schemas.microsoft.com/office/drawing/2014/main" id="{5B41AF7E-CFD8-AE11-6679-9BEBA7F78AA2}"/>
              </a:ext>
            </a:extLst>
          </p:cNvPr>
          <p:cNvSpPr>
            <a:spLocks noGrp="1"/>
          </p:cNvSpPr>
          <p:nvPr>
            <p:ph type="body" sz="half" idx="2"/>
          </p:nvPr>
        </p:nvSpPr>
        <p:spPr/>
        <p:txBody>
          <a:bodyPr>
            <a:normAutofit fontScale="70000" lnSpcReduction="20000"/>
          </a:bodyPr>
          <a:lstStyle/>
          <a:p>
            <a:r>
              <a:rPr lang="en-US" b="0" i="0" dirty="0">
                <a:solidFill>
                  <a:srgbClr val="404040"/>
                </a:solidFill>
                <a:effectLst/>
                <a:highlight>
                  <a:srgbClr val="FFFFFF"/>
                </a:highlight>
                <a:latin typeface="Arial" panose="020B0604020202020204" pitchFamily="34" charset="0"/>
              </a:rPr>
              <a:t>Every day brings a new opportunity to make the most of our time. Having a daily routine is a well-structured plan that helps us stay organized, productive, and balanced. It ensures that we can juggle our responsibilities efficiently while finding moments of relaxation and self-care. A daily routine of a student revolves around various activities. Mornings kick off with an early rise, followed by preparing for school and having breakfast. Once at school, they engage in lessons across diverse subjects like math, science, and history. Post-school hours are filled with a mix of homework, participation in extracurriculars such as sports or clubs, and essential breaks for meals and relaxation. Evenings are dedicated to study sessions, completing any pending assignments, and winding down before bedtime. This routine forms the backbone of a student’s everyday life, balancing learning, activities, and moments of rest. In this blog, we will walk you through “my daily routine”, which spans from early morning rituals to bedtime habits, highlighting the key activities that keep us on track and help us achieve my goals.</a:t>
            </a:r>
            <a:endParaRPr lang="en-US" dirty="0"/>
          </a:p>
        </p:txBody>
      </p:sp>
      <p:pic>
        <p:nvPicPr>
          <p:cNvPr id="1026" name="Picture 2" descr="Essay on My Daily Routine in English || 10 lines about My Daily Routine ||">
            <a:extLst>
              <a:ext uri="{FF2B5EF4-FFF2-40B4-BE49-F238E27FC236}">
                <a16:creationId xmlns:a16="http://schemas.microsoft.com/office/drawing/2014/main" id="{AC866215-E0DE-774B-0656-9DB4B0335A8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760913" y="2008833"/>
            <a:ext cx="4513262" cy="25387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82257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8EE2617-18DE-7DB3-86AE-34625D69942A}"/>
              </a:ext>
            </a:extLst>
          </p:cNvPr>
          <p:cNvSpPr txBox="1"/>
          <p:nvPr/>
        </p:nvSpPr>
        <p:spPr>
          <a:xfrm flipH="1">
            <a:off x="3822666" y="2025445"/>
            <a:ext cx="4839553" cy="1938992"/>
          </a:xfrm>
          <a:prstGeom prst="rect">
            <a:avLst/>
          </a:prstGeom>
          <a:noFill/>
        </p:spPr>
        <p:txBody>
          <a:bodyPr wrap="square" rtlCol="0">
            <a:spAutoFit/>
          </a:bodyPr>
          <a:lstStyle/>
          <a:p>
            <a:r>
              <a:rPr lang="en-US" sz="6000" dirty="0"/>
              <a:t>                          THANK YOU</a:t>
            </a:r>
          </a:p>
        </p:txBody>
      </p:sp>
    </p:spTree>
    <p:extLst>
      <p:ext uri="{BB962C8B-B14F-4D97-AF65-F5344CB8AC3E}">
        <p14:creationId xmlns:p14="http://schemas.microsoft.com/office/powerpoint/2010/main" val="231052586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76</TotalTime>
  <Words>517</Words>
  <Application>Microsoft Office PowerPoint</Application>
  <PresentationFormat>Widescreen</PresentationFormat>
  <Paragraphs>12</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Arial Black</vt:lpstr>
      <vt:lpstr>Poppins</vt:lpstr>
      <vt:lpstr>Trebuchet MS</vt:lpstr>
      <vt:lpstr>Wingdings 3</vt:lpstr>
      <vt:lpstr>Facet</vt:lpstr>
      <vt:lpstr>PowerPoint Presentation</vt:lpstr>
      <vt:lpstr>PowerPoint Presentation</vt:lpstr>
      <vt:lpstr>In the morning</vt:lpstr>
      <vt:lpstr>In the afternoon</vt:lpstr>
      <vt:lpstr>At night</vt:lpstr>
      <vt:lpstr>Importance of daily routine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Jui</dc:creator>
  <cp:lastModifiedBy>Jui</cp:lastModifiedBy>
  <cp:revision>2</cp:revision>
  <dcterms:created xsi:type="dcterms:W3CDTF">2024-06-07T04:18:03Z</dcterms:created>
  <dcterms:modified xsi:type="dcterms:W3CDTF">2024-06-07T05:37:03Z</dcterms:modified>
</cp:coreProperties>
</file>