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321" r:id="rId2"/>
    <p:sldId id="546" r:id="rId3"/>
    <p:sldId id="550" r:id="rId4"/>
    <p:sldId id="564" r:id="rId5"/>
    <p:sldId id="565" r:id="rId6"/>
    <p:sldId id="566" r:id="rId7"/>
    <p:sldId id="572" r:id="rId8"/>
    <p:sldId id="335" r:id="rId9"/>
    <p:sldId id="574" r:id="rId10"/>
    <p:sldId id="576" r:id="rId11"/>
    <p:sldId id="5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9A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83" d="100"/>
          <a:sy n="83" d="100"/>
        </p:scale>
        <p:origin x="614" y="-62"/>
      </p:cViewPr>
      <p:guideLst/>
    </p:cSldViewPr>
  </p:slideViewPr>
  <p:notesTextViewPr>
    <p:cViewPr>
      <p:scale>
        <a:sx n="3" d="2"/>
        <a:sy n="3" d="2"/>
      </p:scale>
      <p:origin x="0" y="0"/>
    </p:cViewPr>
  </p:notesTextViewPr>
  <p:notesViewPr>
    <p:cSldViewPr snapToGrid="0">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 Moses" userId="ebdef9346df35f91" providerId="LiveId" clId="{486DE4FC-B9FE-4D98-A918-53CFD11D88CF}"/>
    <pc:docChg chg="custSel modSld">
      <pc:chgData name="Josh Moses" userId="ebdef9346df35f91" providerId="LiveId" clId="{486DE4FC-B9FE-4D98-A918-53CFD11D88CF}" dt="2018-10-27T15:15:50.832" v="37" actId="1076"/>
      <pc:docMkLst>
        <pc:docMk/>
      </pc:docMkLst>
      <pc:sldChg chg="modSp">
        <pc:chgData name="Josh Moses" userId="ebdef9346df35f91" providerId="LiveId" clId="{486DE4FC-B9FE-4D98-A918-53CFD11D88CF}" dt="2018-10-27T15:15:50.832" v="37" actId="1076"/>
        <pc:sldMkLst>
          <pc:docMk/>
          <pc:sldMk cId="2509375687" sldId="321"/>
        </pc:sldMkLst>
        <pc:spChg chg="mod">
          <ac:chgData name="Josh Moses" userId="ebdef9346df35f91" providerId="LiveId" clId="{486DE4FC-B9FE-4D98-A918-53CFD11D88CF}" dt="2018-10-27T15:15:50.832" v="37" actId="1076"/>
          <ac:spMkLst>
            <pc:docMk/>
            <pc:sldMk cId="2509375687" sldId="321"/>
            <ac:spMk id="11" creationId="{DEB7BF8E-BBC8-4BFD-A462-92ABA232B4C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D82D9-8310-40B2-9934-6C13CA0AF5BB}" type="datetimeFigureOut">
              <a:rPr lang="en-US" smtClean="0"/>
              <a:t>10/26/2018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F1765-F22E-4B70-8856-6BE9520B3C41}" type="slidenum">
              <a:rPr lang="en-US" smtClean="0"/>
              <a:t>‹#›</a:t>
            </a:fld>
            <a:endParaRPr lang="en-US"/>
          </a:p>
        </p:txBody>
      </p:sp>
    </p:spTree>
    <p:extLst>
      <p:ext uri="{BB962C8B-B14F-4D97-AF65-F5344CB8AC3E}">
        <p14:creationId xmlns:p14="http://schemas.microsoft.com/office/powerpoint/2010/main" val="52823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Initially, the agent’s memory is empty and an action is taken at random.  The observation and action comprise the X values for training, while the reward is used as the Y value.  Thus the agent learns to predict the reward for a given action in a given state.</a:t>
            </a:r>
          </a:p>
        </p:txBody>
      </p:sp>
      <p:sp>
        <p:nvSpPr>
          <p:cNvPr id="4" name="Slide Number Placeholder 3"/>
          <p:cNvSpPr>
            <a:spLocks noGrp="1"/>
          </p:cNvSpPr>
          <p:nvPr>
            <p:ph type="sldNum" sz="quarter" idx="5"/>
          </p:nvPr>
        </p:nvSpPr>
        <p:spPr/>
        <p:txBody>
          <a:bodyPr/>
          <a:lstStyle/>
          <a:p>
            <a:fld id="{AA7F1765-F22E-4B70-8856-6BE9520B3C41}" type="slidenum">
              <a:rPr lang="en-US" smtClean="0"/>
              <a:t>3</a:t>
            </a:fld>
            <a:endParaRPr lang="en-US"/>
          </a:p>
        </p:txBody>
      </p:sp>
    </p:spTree>
    <p:extLst>
      <p:ext uri="{BB962C8B-B14F-4D97-AF65-F5344CB8AC3E}">
        <p14:creationId xmlns:p14="http://schemas.microsoft.com/office/powerpoint/2010/main" val="3362046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A7F1765-F22E-4B70-8856-6BE9520B3C41}" type="slidenum">
              <a:rPr lang="en-US" smtClean="0"/>
              <a:t>7</a:t>
            </a:fld>
            <a:endParaRPr lang="en-US"/>
          </a:p>
        </p:txBody>
      </p:sp>
    </p:spTree>
    <p:extLst>
      <p:ext uri="{BB962C8B-B14F-4D97-AF65-F5344CB8AC3E}">
        <p14:creationId xmlns:p14="http://schemas.microsoft.com/office/powerpoint/2010/main" val="4283343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999"/>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09" indent="0" algn="ctr">
              <a:buNone/>
              <a:defRPr sz="2000"/>
            </a:lvl2pPr>
            <a:lvl3pPr marL="914217" indent="0" algn="ctr">
              <a:buNone/>
              <a:defRPr sz="1800"/>
            </a:lvl3pPr>
            <a:lvl4pPr marL="1371326" indent="0" algn="ctr">
              <a:buNone/>
              <a:defRPr sz="1600"/>
            </a:lvl4pPr>
            <a:lvl5pPr marL="1828434" indent="0" algn="ctr">
              <a:buNone/>
              <a:defRPr sz="1600"/>
            </a:lvl5pPr>
            <a:lvl6pPr marL="2285543" indent="0" algn="ctr">
              <a:buNone/>
              <a:defRPr sz="1600"/>
            </a:lvl6pPr>
            <a:lvl7pPr marL="2742651" indent="0" algn="ctr">
              <a:buNone/>
              <a:defRPr sz="1600"/>
            </a:lvl7pPr>
            <a:lvl8pPr marL="3199760" indent="0" algn="ctr">
              <a:buNone/>
              <a:defRPr sz="1600"/>
            </a:lvl8pPr>
            <a:lvl9pPr marL="365686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34233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3" indent="0">
              <a:buNone/>
              <a:defRPr sz="1600" b="1"/>
            </a:lvl6pPr>
            <a:lvl7pPr marL="2742651" indent="0">
              <a:buNone/>
              <a:defRPr sz="1600" b="1"/>
            </a:lvl7pPr>
            <a:lvl8pPr marL="3199760" indent="0">
              <a:buNone/>
              <a:defRPr sz="1600" b="1"/>
            </a:lvl8pPr>
            <a:lvl9pPr marL="3656868"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3" indent="0">
              <a:buNone/>
              <a:defRPr sz="1600" b="1"/>
            </a:lvl6pPr>
            <a:lvl7pPr marL="2742651" indent="0">
              <a:buNone/>
              <a:defRPr sz="1600" b="1"/>
            </a:lvl7pPr>
            <a:lvl8pPr marL="3199760" indent="0">
              <a:buNone/>
              <a:defRPr sz="1600" b="1"/>
            </a:lvl8pPr>
            <a:lvl9pPr marL="3656868"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5">
            <a:extLst>
              <a:ext uri="{FF2B5EF4-FFF2-40B4-BE49-F238E27FC236}">
                <a16:creationId xmlns:a16="http://schemas.microsoft.com/office/drawing/2014/main" id="{B7CF4254-36A2-46BA-A1B6-7E9939F51644}"/>
              </a:ext>
            </a:extLst>
          </p:cNvPr>
          <p:cNvSpPr>
            <a:spLocks noGrp="1"/>
          </p:cNvSpPr>
          <p:nvPr>
            <p:ph type="sldNum" sz="quarter" idx="10"/>
          </p:nvPr>
        </p:nvSpPr>
        <p:spPr>
          <a:xfrm>
            <a:off x="8610600" y="6356351"/>
            <a:ext cx="2743200" cy="365125"/>
          </a:xfrm>
          <a:prstGeom prst="rect">
            <a:avLst/>
          </a:prstGeom>
        </p:spPr>
        <p:txBody>
          <a:bodyPr/>
          <a:lstStyle>
            <a:lvl1pPr>
              <a:defRPr sz="1200" b="1"/>
            </a:lvl1pPr>
          </a:lstStyle>
          <a:p>
            <a:pPr algn="r"/>
            <a:fld id="{035D63CF-0CAB-456C-A0F5-93E6969ED531}" type="slidenum">
              <a:rPr lang="en-US" smtClean="0"/>
              <a:pPr algn="r"/>
              <a:t>‹#›</a:t>
            </a:fld>
            <a:endParaRPr lang="en-US" dirty="0"/>
          </a:p>
        </p:txBody>
      </p:sp>
    </p:spTree>
    <p:extLst>
      <p:ext uri="{BB962C8B-B14F-4D97-AF65-F5344CB8AC3E}">
        <p14:creationId xmlns:p14="http://schemas.microsoft.com/office/powerpoint/2010/main" val="246269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B22E84BB-89DD-45A7-B780-BB7D6A2C0831}"/>
              </a:ext>
            </a:extLst>
          </p:cNvPr>
          <p:cNvSpPr>
            <a:spLocks noGrp="1"/>
          </p:cNvSpPr>
          <p:nvPr>
            <p:ph type="sldNum" sz="quarter" idx="4"/>
          </p:nvPr>
        </p:nvSpPr>
        <p:spPr>
          <a:xfrm>
            <a:off x="8610600" y="6356351"/>
            <a:ext cx="2743200" cy="365125"/>
          </a:xfrm>
          <a:prstGeom prst="rect">
            <a:avLst/>
          </a:prstGeom>
        </p:spPr>
        <p:txBody>
          <a:bodyPr/>
          <a:lstStyle>
            <a:lvl1pPr>
              <a:defRPr sz="1200" b="1"/>
            </a:lvl1pPr>
          </a:lstStyle>
          <a:p>
            <a:pPr algn="r"/>
            <a:fld id="{035D63CF-0CAB-456C-A0F5-93E6969ED531}" type="slidenum">
              <a:rPr lang="en-US" smtClean="0"/>
              <a:pPr algn="r"/>
              <a:t>‹#›</a:t>
            </a:fld>
            <a:endParaRPr lang="en-US" dirty="0"/>
          </a:p>
        </p:txBody>
      </p:sp>
    </p:spTree>
    <p:extLst>
      <p:ext uri="{BB962C8B-B14F-4D97-AF65-F5344CB8AC3E}">
        <p14:creationId xmlns:p14="http://schemas.microsoft.com/office/powerpoint/2010/main" val="1890826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0D47511D-2558-4EFD-9595-E8F14F69E36F}"/>
              </a:ext>
            </a:extLst>
          </p:cNvPr>
          <p:cNvSpPr>
            <a:spLocks noGrp="1"/>
          </p:cNvSpPr>
          <p:nvPr>
            <p:ph type="sldNum" sz="quarter" idx="4"/>
          </p:nvPr>
        </p:nvSpPr>
        <p:spPr>
          <a:xfrm>
            <a:off x="8610600" y="6356351"/>
            <a:ext cx="2743200" cy="365125"/>
          </a:xfrm>
          <a:prstGeom prst="rect">
            <a:avLst/>
          </a:prstGeom>
        </p:spPr>
        <p:txBody>
          <a:bodyPr/>
          <a:lstStyle>
            <a:lvl1pPr>
              <a:defRPr sz="1200" b="1"/>
            </a:lvl1pPr>
          </a:lstStyle>
          <a:p>
            <a:pPr algn="r"/>
            <a:fld id="{035D63CF-0CAB-456C-A0F5-93E6969ED531}" type="slidenum">
              <a:rPr lang="en-US" smtClean="0"/>
              <a:pPr algn="r"/>
              <a:t>‹#›</a:t>
            </a:fld>
            <a:endParaRPr lang="en-US" dirty="0"/>
          </a:p>
        </p:txBody>
      </p:sp>
    </p:spTree>
    <p:extLst>
      <p:ext uri="{BB962C8B-B14F-4D97-AF65-F5344CB8AC3E}">
        <p14:creationId xmlns:p14="http://schemas.microsoft.com/office/powerpoint/2010/main" val="3194894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199"/>
            </a:lvl1pPr>
            <a:lvl2pPr>
              <a:defRPr sz="2799"/>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109" indent="0">
              <a:buNone/>
              <a:defRPr sz="1400"/>
            </a:lvl2pPr>
            <a:lvl3pPr marL="914217" indent="0">
              <a:buNone/>
              <a:defRPr sz="1200"/>
            </a:lvl3pPr>
            <a:lvl4pPr marL="1371326" indent="0">
              <a:buNone/>
              <a:defRPr sz="1000"/>
            </a:lvl4pPr>
            <a:lvl5pPr marL="1828434" indent="0">
              <a:buNone/>
              <a:defRPr sz="1000"/>
            </a:lvl5pPr>
            <a:lvl6pPr marL="2285543" indent="0">
              <a:buNone/>
              <a:defRPr sz="1000"/>
            </a:lvl6pPr>
            <a:lvl7pPr marL="2742651" indent="0">
              <a:buNone/>
              <a:defRPr sz="1000"/>
            </a:lvl7pPr>
            <a:lvl8pPr marL="3199760" indent="0">
              <a:buNone/>
              <a:defRPr sz="1000"/>
            </a:lvl8pPr>
            <a:lvl9pPr marL="3656868" indent="0">
              <a:buNone/>
              <a:defRPr sz="1000"/>
            </a:lvl9pPr>
          </a:lstStyle>
          <a:p>
            <a:pPr lvl="0"/>
            <a:r>
              <a:rPr lang="en-US"/>
              <a:t>Edit Master text styles</a:t>
            </a:r>
          </a:p>
        </p:txBody>
      </p:sp>
      <p:sp>
        <p:nvSpPr>
          <p:cNvPr id="8" name="Slide Number Placeholder 5">
            <a:extLst>
              <a:ext uri="{FF2B5EF4-FFF2-40B4-BE49-F238E27FC236}">
                <a16:creationId xmlns:a16="http://schemas.microsoft.com/office/drawing/2014/main" id="{1E9CE4EE-342D-413A-BE95-3BB921C79790}"/>
              </a:ext>
            </a:extLst>
          </p:cNvPr>
          <p:cNvSpPr>
            <a:spLocks noGrp="1"/>
          </p:cNvSpPr>
          <p:nvPr>
            <p:ph type="sldNum" sz="quarter" idx="4"/>
          </p:nvPr>
        </p:nvSpPr>
        <p:spPr>
          <a:xfrm>
            <a:off x="8610600" y="6356351"/>
            <a:ext cx="2743200" cy="365125"/>
          </a:xfrm>
          <a:prstGeom prst="rect">
            <a:avLst/>
          </a:prstGeom>
        </p:spPr>
        <p:txBody>
          <a:bodyPr/>
          <a:lstStyle>
            <a:lvl1pPr>
              <a:defRPr sz="1200" b="1"/>
            </a:lvl1pPr>
          </a:lstStyle>
          <a:p>
            <a:pPr algn="r"/>
            <a:fld id="{035D63CF-0CAB-456C-A0F5-93E6969ED531}" type="slidenum">
              <a:rPr lang="en-US" smtClean="0"/>
              <a:pPr algn="r"/>
              <a:t>‹#›</a:t>
            </a:fld>
            <a:endParaRPr lang="en-US" dirty="0"/>
          </a:p>
        </p:txBody>
      </p:sp>
    </p:spTree>
    <p:extLst>
      <p:ext uri="{BB962C8B-B14F-4D97-AF65-F5344CB8AC3E}">
        <p14:creationId xmlns:p14="http://schemas.microsoft.com/office/powerpoint/2010/main" val="544695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199"/>
            </a:lvl1pPr>
            <a:lvl2pPr marL="457109" indent="0">
              <a:buNone/>
              <a:defRPr sz="2799"/>
            </a:lvl2pPr>
            <a:lvl3pPr marL="914217" indent="0">
              <a:buNone/>
              <a:defRPr sz="2400"/>
            </a:lvl3pPr>
            <a:lvl4pPr marL="1371326" indent="0">
              <a:buNone/>
              <a:defRPr sz="2000"/>
            </a:lvl4pPr>
            <a:lvl5pPr marL="1828434" indent="0">
              <a:buNone/>
              <a:defRPr sz="2000"/>
            </a:lvl5pPr>
            <a:lvl6pPr marL="2285543" indent="0">
              <a:buNone/>
              <a:defRPr sz="2000"/>
            </a:lvl6pPr>
            <a:lvl7pPr marL="2742651" indent="0">
              <a:buNone/>
              <a:defRPr sz="2000"/>
            </a:lvl7pPr>
            <a:lvl8pPr marL="3199760" indent="0">
              <a:buNone/>
              <a:defRPr sz="2000"/>
            </a:lvl8pPr>
            <a:lvl9pPr marL="3656868"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109" indent="0">
              <a:buNone/>
              <a:defRPr sz="1400"/>
            </a:lvl2pPr>
            <a:lvl3pPr marL="914217" indent="0">
              <a:buNone/>
              <a:defRPr sz="1200"/>
            </a:lvl3pPr>
            <a:lvl4pPr marL="1371326" indent="0">
              <a:buNone/>
              <a:defRPr sz="1000"/>
            </a:lvl4pPr>
            <a:lvl5pPr marL="1828434" indent="0">
              <a:buNone/>
              <a:defRPr sz="1000"/>
            </a:lvl5pPr>
            <a:lvl6pPr marL="2285543" indent="0">
              <a:buNone/>
              <a:defRPr sz="1000"/>
            </a:lvl6pPr>
            <a:lvl7pPr marL="2742651" indent="0">
              <a:buNone/>
              <a:defRPr sz="1000"/>
            </a:lvl7pPr>
            <a:lvl8pPr marL="3199760" indent="0">
              <a:buNone/>
              <a:defRPr sz="1000"/>
            </a:lvl8pPr>
            <a:lvl9pPr marL="3656868" indent="0">
              <a:buNone/>
              <a:defRPr sz="1000"/>
            </a:lvl9pPr>
          </a:lstStyle>
          <a:p>
            <a:pPr lvl="0"/>
            <a:r>
              <a:rPr lang="en-US"/>
              <a:t>Edit Master text styles</a:t>
            </a:r>
          </a:p>
        </p:txBody>
      </p:sp>
      <p:sp>
        <p:nvSpPr>
          <p:cNvPr id="8" name="Slide Number Placeholder 5">
            <a:extLst>
              <a:ext uri="{FF2B5EF4-FFF2-40B4-BE49-F238E27FC236}">
                <a16:creationId xmlns:a16="http://schemas.microsoft.com/office/drawing/2014/main" id="{E84E71E0-7189-489B-911C-64E5CCDFA152}"/>
              </a:ext>
            </a:extLst>
          </p:cNvPr>
          <p:cNvSpPr>
            <a:spLocks noGrp="1"/>
          </p:cNvSpPr>
          <p:nvPr>
            <p:ph type="sldNum" sz="quarter" idx="4"/>
          </p:nvPr>
        </p:nvSpPr>
        <p:spPr>
          <a:xfrm>
            <a:off x="8610600" y="6356351"/>
            <a:ext cx="2743200" cy="365125"/>
          </a:xfrm>
          <a:prstGeom prst="rect">
            <a:avLst/>
          </a:prstGeom>
        </p:spPr>
        <p:txBody>
          <a:bodyPr/>
          <a:lstStyle>
            <a:lvl1pPr>
              <a:defRPr sz="1200" b="1"/>
            </a:lvl1pPr>
          </a:lstStyle>
          <a:p>
            <a:pPr algn="r"/>
            <a:fld id="{035D63CF-0CAB-456C-A0F5-93E6969ED531}" type="slidenum">
              <a:rPr lang="en-US" smtClean="0"/>
              <a:pPr algn="r"/>
              <a:t>‹#›</a:t>
            </a:fld>
            <a:endParaRPr lang="en-US" dirty="0"/>
          </a:p>
        </p:txBody>
      </p:sp>
    </p:spTree>
    <p:extLst>
      <p:ext uri="{BB962C8B-B14F-4D97-AF65-F5344CB8AC3E}">
        <p14:creationId xmlns:p14="http://schemas.microsoft.com/office/powerpoint/2010/main" val="1234239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1BF93612-2DA5-492C-9DCD-4128E1984F76}"/>
              </a:ext>
            </a:extLst>
          </p:cNvPr>
          <p:cNvSpPr>
            <a:spLocks noGrp="1"/>
          </p:cNvSpPr>
          <p:nvPr>
            <p:ph type="sldNum" sz="quarter" idx="4"/>
          </p:nvPr>
        </p:nvSpPr>
        <p:spPr>
          <a:xfrm>
            <a:off x="8610600" y="6356351"/>
            <a:ext cx="2743200" cy="365125"/>
          </a:xfrm>
          <a:prstGeom prst="rect">
            <a:avLst/>
          </a:prstGeom>
        </p:spPr>
        <p:txBody>
          <a:bodyPr/>
          <a:lstStyle>
            <a:lvl1pPr>
              <a:defRPr sz="1200" b="1"/>
            </a:lvl1pPr>
          </a:lstStyle>
          <a:p>
            <a:pPr algn="r"/>
            <a:fld id="{035D63CF-0CAB-456C-A0F5-93E6969ED531}" type="slidenum">
              <a:rPr lang="en-US" smtClean="0"/>
              <a:pPr algn="r"/>
              <a:t>‹#›</a:t>
            </a:fld>
            <a:endParaRPr lang="en-US" dirty="0"/>
          </a:p>
        </p:txBody>
      </p:sp>
    </p:spTree>
    <p:extLst>
      <p:ext uri="{BB962C8B-B14F-4D97-AF65-F5344CB8AC3E}">
        <p14:creationId xmlns:p14="http://schemas.microsoft.com/office/powerpoint/2010/main" val="1139648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6D99EDBE-46C4-44C8-857A-871CBC8A4D23}"/>
              </a:ext>
            </a:extLst>
          </p:cNvPr>
          <p:cNvSpPr>
            <a:spLocks noGrp="1"/>
          </p:cNvSpPr>
          <p:nvPr>
            <p:ph type="sldNum" sz="quarter" idx="4"/>
          </p:nvPr>
        </p:nvSpPr>
        <p:spPr>
          <a:xfrm>
            <a:off x="8610600" y="6356351"/>
            <a:ext cx="2743200" cy="365125"/>
          </a:xfrm>
          <a:prstGeom prst="rect">
            <a:avLst/>
          </a:prstGeom>
        </p:spPr>
        <p:txBody>
          <a:bodyPr/>
          <a:lstStyle>
            <a:lvl1pPr>
              <a:defRPr sz="1200" b="1"/>
            </a:lvl1pPr>
          </a:lstStyle>
          <a:p>
            <a:pPr algn="r"/>
            <a:fld id="{035D63CF-0CAB-456C-A0F5-93E6969ED531}" type="slidenum">
              <a:rPr lang="en-US" smtClean="0"/>
              <a:pPr algn="r"/>
              <a:t>‹#›</a:t>
            </a:fld>
            <a:endParaRPr lang="en-US" dirty="0"/>
          </a:p>
        </p:txBody>
      </p:sp>
    </p:spTree>
    <p:extLst>
      <p:ext uri="{BB962C8B-B14F-4D97-AF65-F5344CB8AC3E}">
        <p14:creationId xmlns:p14="http://schemas.microsoft.com/office/powerpoint/2010/main" val="3869326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6503740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A890F7-468E-4B94-99AD-88BB56901786}"/>
              </a:ext>
            </a:extLst>
          </p:cNvPr>
          <p:cNvSpPr>
            <a:spLocks noGrp="1"/>
          </p:cNvSpPr>
          <p:nvPr>
            <p:ph type="sldNum" sz="quarter" idx="10"/>
          </p:nvPr>
        </p:nvSpPr>
        <p:spPr/>
        <p:txBody>
          <a:bodyPr/>
          <a:lstStyle/>
          <a:p>
            <a:pPr algn="r"/>
            <a:fld id="{035D63CF-0CAB-456C-A0F5-93E6969ED531}" type="slidenum">
              <a:rPr lang="en-US" smtClean="0"/>
              <a:pPr algn="r"/>
              <a:t>‹#›</a:t>
            </a:fld>
            <a:endParaRPr lang="en-US" dirty="0"/>
          </a:p>
        </p:txBody>
      </p:sp>
      <p:pic>
        <p:nvPicPr>
          <p:cNvPr id="5" name="Picture 4" descr="A circuit board&#10;&#10;Description generated with high confidence">
            <a:extLst>
              <a:ext uri="{FF2B5EF4-FFF2-40B4-BE49-F238E27FC236}">
                <a16:creationId xmlns:a16="http://schemas.microsoft.com/office/drawing/2014/main" id="{D1ED0AF8-D53C-4AB6-BD52-C82A71836CE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380" y="-635530"/>
            <a:ext cx="12192000" cy="8129059"/>
          </a:xfrm>
          <a:prstGeom prst="rect">
            <a:avLst/>
          </a:prstGeom>
        </p:spPr>
      </p:pic>
    </p:spTree>
    <p:extLst>
      <p:ext uri="{BB962C8B-B14F-4D97-AF65-F5344CB8AC3E}">
        <p14:creationId xmlns:p14="http://schemas.microsoft.com/office/powerpoint/2010/main" val="3427701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035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D48AC686-BADF-4993-970C-2EB861381AED}"/>
              </a:ext>
            </a:extLst>
          </p:cNvPr>
          <p:cNvSpPr>
            <a:spLocks noGrp="1"/>
          </p:cNvSpPr>
          <p:nvPr>
            <p:ph type="sldNum" sz="quarter" idx="4"/>
          </p:nvPr>
        </p:nvSpPr>
        <p:spPr>
          <a:xfrm>
            <a:off x="8610600" y="6356351"/>
            <a:ext cx="2743200" cy="365125"/>
          </a:xfrm>
          <a:prstGeom prst="rect">
            <a:avLst/>
          </a:prstGeom>
        </p:spPr>
        <p:txBody>
          <a:bodyPr/>
          <a:lstStyle>
            <a:lvl1pPr>
              <a:defRPr sz="1200" b="1"/>
            </a:lvl1pPr>
          </a:lstStyle>
          <a:p>
            <a:pPr algn="r"/>
            <a:fld id="{035D63CF-0CAB-456C-A0F5-93E6969ED531}" type="slidenum">
              <a:rPr lang="en-US" smtClean="0"/>
              <a:pPr algn="r"/>
              <a:t>‹#›</a:t>
            </a:fld>
            <a:endParaRPr lang="en-US" dirty="0"/>
          </a:p>
        </p:txBody>
      </p:sp>
    </p:spTree>
    <p:extLst>
      <p:ext uri="{BB962C8B-B14F-4D97-AF65-F5344CB8AC3E}">
        <p14:creationId xmlns:p14="http://schemas.microsoft.com/office/powerpoint/2010/main" val="5886777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22268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5323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5_Custom Layout">
    <p:spTree>
      <p:nvGrpSpPr>
        <p:cNvPr id="1" name=""/>
        <p:cNvGrpSpPr/>
        <p:nvPr/>
      </p:nvGrpSpPr>
      <p:grpSpPr>
        <a:xfrm>
          <a:off x="0" y="0"/>
          <a:ext cx="0" cy="0"/>
          <a:chOff x="0" y="0"/>
          <a:chExt cx="0" cy="0"/>
        </a:xfrm>
      </p:grpSpPr>
      <p:cxnSp>
        <p:nvCxnSpPr>
          <p:cNvPr id="4" name="Straight Connector 3"/>
          <p:cNvCxnSpPr/>
          <p:nvPr userDrawn="1"/>
        </p:nvCxnSpPr>
        <p:spPr>
          <a:xfrm>
            <a:off x="6096000" y="2639962"/>
            <a:ext cx="0" cy="4586748"/>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6" name="Oval 5"/>
          <p:cNvSpPr/>
          <p:nvPr userDrawn="1"/>
        </p:nvSpPr>
        <p:spPr>
          <a:xfrm>
            <a:off x="5980486" y="2571750"/>
            <a:ext cx="231028" cy="2310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Oval 6"/>
          <p:cNvSpPr/>
          <p:nvPr userDrawn="1"/>
        </p:nvSpPr>
        <p:spPr>
          <a:xfrm flipV="1">
            <a:off x="6034339" y="4237089"/>
            <a:ext cx="123322" cy="1233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Picture Placeholder 9"/>
          <p:cNvSpPr>
            <a:spLocks noGrp="1"/>
          </p:cNvSpPr>
          <p:nvPr>
            <p:ph type="pic" sz="quarter" idx="10"/>
          </p:nvPr>
        </p:nvSpPr>
        <p:spPr>
          <a:xfrm>
            <a:off x="1327182" y="4251837"/>
            <a:ext cx="4113880" cy="2016125"/>
          </a:xfrm>
          <a:prstGeom prst="rect">
            <a:avLst/>
          </a:prstGeom>
        </p:spPr>
        <p:txBody>
          <a:bodyPr/>
          <a:lstStyle/>
          <a:p>
            <a:endParaRPr lang="en-US"/>
          </a:p>
        </p:txBody>
      </p:sp>
    </p:spTree>
    <p:extLst>
      <p:ext uri="{BB962C8B-B14F-4D97-AF65-F5344CB8AC3E}">
        <p14:creationId xmlns:p14="http://schemas.microsoft.com/office/powerpoint/2010/main" val="3807527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6_Custom Layout">
    <p:spTree>
      <p:nvGrpSpPr>
        <p:cNvPr id="1" name=""/>
        <p:cNvGrpSpPr/>
        <p:nvPr/>
      </p:nvGrpSpPr>
      <p:grpSpPr>
        <a:xfrm>
          <a:off x="0" y="0"/>
          <a:ext cx="0" cy="0"/>
          <a:chOff x="0" y="0"/>
          <a:chExt cx="0" cy="0"/>
        </a:xfrm>
      </p:grpSpPr>
      <p:cxnSp>
        <p:nvCxnSpPr>
          <p:cNvPr id="3" name="Straight Connector 2"/>
          <p:cNvCxnSpPr/>
          <p:nvPr userDrawn="1"/>
        </p:nvCxnSpPr>
        <p:spPr>
          <a:xfrm>
            <a:off x="6096000" y="-442452"/>
            <a:ext cx="0" cy="7669161"/>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4" name="Oval 3"/>
          <p:cNvSpPr/>
          <p:nvPr userDrawn="1"/>
        </p:nvSpPr>
        <p:spPr>
          <a:xfrm flipV="1">
            <a:off x="6034339" y="3912623"/>
            <a:ext cx="123322" cy="1233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Oval 5"/>
          <p:cNvSpPr/>
          <p:nvPr userDrawn="1"/>
        </p:nvSpPr>
        <p:spPr>
          <a:xfrm flipV="1">
            <a:off x="6034339" y="775431"/>
            <a:ext cx="123322" cy="1233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Picture Placeholder 7"/>
          <p:cNvSpPr>
            <a:spLocks noGrp="1"/>
          </p:cNvSpPr>
          <p:nvPr>
            <p:ph type="pic" sz="quarter" idx="10"/>
          </p:nvPr>
        </p:nvSpPr>
        <p:spPr>
          <a:xfrm>
            <a:off x="6812740" y="775431"/>
            <a:ext cx="4306096" cy="2381250"/>
          </a:xfrm>
          <a:prstGeom prst="rect">
            <a:avLst/>
          </a:prstGeom>
        </p:spPr>
        <p:txBody>
          <a:bodyPr/>
          <a:lstStyle/>
          <a:p>
            <a:endParaRPr lang="en-US"/>
          </a:p>
        </p:txBody>
      </p:sp>
      <p:sp>
        <p:nvSpPr>
          <p:cNvPr id="10" name="Picture Placeholder 7"/>
          <p:cNvSpPr>
            <a:spLocks noGrp="1"/>
          </p:cNvSpPr>
          <p:nvPr>
            <p:ph type="pic" sz="quarter" idx="11"/>
          </p:nvPr>
        </p:nvSpPr>
        <p:spPr>
          <a:xfrm>
            <a:off x="1134967" y="3912623"/>
            <a:ext cx="4306096" cy="2381250"/>
          </a:xfrm>
          <a:prstGeom prst="rect">
            <a:avLst/>
          </a:prstGeom>
        </p:spPr>
        <p:txBody>
          <a:bodyPr/>
          <a:lstStyle/>
          <a:p>
            <a:endParaRPr lang="en-US"/>
          </a:p>
        </p:txBody>
      </p:sp>
    </p:spTree>
    <p:extLst>
      <p:ext uri="{BB962C8B-B14F-4D97-AF65-F5344CB8AC3E}">
        <p14:creationId xmlns:p14="http://schemas.microsoft.com/office/powerpoint/2010/main" val="1196772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7_Custom Layout">
    <p:spTree>
      <p:nvGrpSpPr>
        <p:cNvPr id="1" name=""/>
        <p:cNvGrpSpPr/>
        <p:nvPr/>
      </p:nvGrpSpPr>
      <p:grpSpPr>
        <a:xfrm>
          <a:off x="0" y="0"/>
          <a:ext cx="0" cy="0"/>
          <a:chOff x="0" y="0"/>
          <a:chExt cx="0" cy="0"/>
        </a:xfrm>
      </p:grpSpPr>
      <p:cxnSp>
        <p:nvCxnSpPr>
          <p:cNvPr id="3" name="Straight Connector 2"/>
          <p:cNvCxnSpPr/>
          <p:nvPr userDrawn="1"/>
        </p:nvCxnSpPr>
        <p:spPr>
          <a:xfrm>
            <a:off x="6096000" y="-142875"/>
            <a:ext cx="0" cy="3299030"/>
          </a:xfrm>
          <a:prstGeom prst="line">
            <a:avLst/>
          </a:prstGeom>
          <a:ln w="50800" cmpd="sng">
            <a:tailEnd type="stealth" w="lg" len="lg"/>
          </a:ln>
        </p:spPr>
        <p:style>
          <a:lnRef idx="1">
            <a:schemeClr val="accent1"/>
          </a:lnRef>
          <a:fillRef idx="0">
            <a:schemeClr val="accent1"/>
          </a:fillRef>
          <a:effectRef idx="0">
            <a:schemeClr val="accent1"/>
          </a:effectRef>
          <a:fontRef idx="minor">
            <a:schemeClr val="tx1"/>
          </a:fontRef>
        </p:style>
      </p:cxnSp>
      <p:sp>
        <p:nvSpPr>
          <p:cNvPr id="4" name="Oval 3"/>
          <p:cNvSpPr/>
          <p:nvPr userDrawn="1"/>
        </p:nvSpPr>
        <p:spPr>
          <a:xfrm flipV="1">
            <a:off x="6034339" y="505744"/>
            <a:ext cx="123322" cy="1233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Picture Placeholder 9"/>
          <p:cNvSpPr>
            <a:spLocks noGrp="1"/>
          </p:cNvSpPr>
          <p:nvPr>
            <p:ph type="pic" sz="quarter" idx="10"/>
          </p:nvPr>
        </p:nvSpPr>
        <p:spPr>
          <a:xfrm>
            <a:off x="1327182" y="520493"/>
            <a:ext cx="4113880" cy="2016125"/>
          </a:xfrm>
          <a:prstGeom prst="rect">
            <a:avLst/>
          </a:prstGeom>
        </p:spPr>
        <p:txBody>
          <a:bodyPr/>
          <a:lstStyle/>
          <a:p>
            <a:endParaRPr lang="en-US"/>
          </a:p>
        </p:txBody>
      </p:sp>
    </p:spTree>
    <p:extLst>
      <p:ext uri="{BB962C8B-B14F-4D97-AF65-F5344CB8AC3E}">
        <p14:creationId xmlns:p14="http://schemas.microsoft.com/office/powerpoint/2010/main" val="16569989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cxnSp>
        <p:nvCxnSpPr>
          <p:cNvPr id="5" name="Straight Connector 4"/>
          <p:cNvCxnSpPr/>
          <p:nvPr userDrawn="1"/>
        </p:nvCxnSpPr>
        <p:spPr>
          <a:xfrm>
            <a:off x="1150035" y="3568759"/>
            <a:ext cx="1138867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bwMode="auto">
          <a:xfrm>
            <a:off x="919099" y="3429000"/>
            <a:ext cx="279481" cy="279517"/>
          </a:xfrm>
          <a:prstGeom prst="rect">
            <a:avLst/>
          </a:prstGeom>
          <a:solidFill>
            <a:schemeClr val="accent1"/>
          </a:solidFill>
          <a:ln>
            <a:noFill/>
          </a:ln>
          <a:extLst/>
        </p:spPr>
        <p:txBody>
          <a:bodyPr vert="horz" wrap="square" lIns="45714" tIns="22857" rIns="45714" bIns="22857" numCol="1" rtlCol="0" anchor="t" anchorCtr="0" compatLnSpc="1">
            <a:prstTxWarp prst="textNoShape">
              <a:avLst/>
            </a:prstTxWarp>
          </a:bodyPr>
          <a:lstStyle/>
          <a:p>
            <a:pPr algn="ctr"/>
            <a:endParaRPr lang="en-US" sz="900"/>
          </a:p>
        </p:txBody>
      </p:sp>
      <p:sp>
        <p:nvSpPr>
          <p:cNvPr id="8" name="Oval 7"/>
          <p:cNvSpPr/>
          <p:nvPr userDrawn="1"/>
        </p:nvSpPr>
        <p:spPr bwMode="auto">
          <a:xfrm rot="5400000">
            <a:off x="3620017" y="3490158"/>
            <a:ext cx="150973" cy="146367"/>
          </a:xfrm>
          <a:prstGeom prst="ellipse">
            <a:avLst/>
          </a:prstGeom>
          <a:solidFill>
            <a:schemeClr val="accent1"/>
          </a:solidFill>
          <a:ln>
            <a:noFill/>
          </a:ln>
          <a:extLst/>
        </p:spPr>
        <p:txBody>
          <a:bodyPr vert="horz" wrap="square" lIns="45714" tIns="22857" rIns="45714" bIns="22857" numCol="1" rtlCol="0" anchor="t" anchorCtr="0" compatLnSpc="1">
            <a:prstTxWarp prst="textNoShape">
              <a:avLst/>
            </a:prstTxWarp>
          </a:bodyPr>
          <a:lstStyle/>
          <a:p>
            <a:pPr algn="ctr"/>
            <a:endParaRPr lang="en-US" sz="900"/>
          </a:p>
        </p:txBody>
      </p:sp>
      <p:sp>
        <p:nvSpPr>
          <p:cNvPr id="9" name="Oval 8"/>
          <p:cNvSpPr/>
          <p:nvPr userDrawn="1"/>
        </p:nvSpPr>
        <p:spPr bwMode="auto">
          <a:xfrm rot="5400000">
            <a:off x="9253185" y="3494424"/>
            <a:ext cx="150973" cy="146367"/>
          </a:xfrm>
          <a:prstGeom prst="ellipse">
            <a:avLst/>
          </a:prstGeom>
          <a:solidFill>
            <a:schemeClr val="accent1"/>
          </a:solidFill>
          <a:ln>
            <a:noFill/>
          </a:ln>
          <a:extLst/>
        </p:spPr>
        <p:txBody>
          <a:bodyPr vert="horz" wrap="square" lIns="45714" tIns="22857" rIns="45714" bIns="22857" numCol="1" rtlCol="0" anchor="t" anchorCtr="0" compatLnSpc="1">
            <a:prstTxWarp prst="textNoShape">
              <a:avLst/>
            </a:prstTxWarp>
          </a:bodyPr>
          <a:lstStyle/>
          <a:p>
            <a:pPr algn="ctr"/>
            <a:endParaRPr lang="en-US" sz="900"/>
          </a:p>
        </p:txBody>
      </p:sp>
      <p:sp>
        <p:nvSpPr>
          <p:cNvPr id="11" name="Picture Placeholder 10"/>
          <p:cNvSpPr>
            <a:spLocks noGrp="1"/>
          </p:cNvSpPr>
          <p:nvPr>
            <p:ph type="pic" sz="quarter" idx="10"/>
          </p:nvPr>
        </p:nvSpPr>
        <p:spPr>
          <a:xfrm>
            <a:off x="2304354" y="4481263"/>
            <a:ext cx="2782525" cy="1574007"/>
          </a:xfrm>
          <a:prstGeom prst="rect">
            <a:avLst/>
          </a:prstGeom>
        </p:spPr>
        <p:txBody>
          <a:bodyPr/>
          <a:lstStyle/>
          <a:p>
            <a:endParaRPr lang="en-US"/>
          </a:p>
        </p:txBody>
      </p:sp>
      <p:sp>
        <p:nvSpPr>
          <p:cNvPr id="12" name="Picture Placeholder 10"/>
          <p:cNvSpPr>
            <a:spLocks noGrp="1"/>
          </p:cNvSpPr>
          <p:nvPr>
            <p:ph type="pic" sz="quarter" idx="11"/>
          </p:nvPr>
        </p:nvSpPr>
        <p:spPr>
          <a:xfrm>
            <a:off x="7937409" y="4481262"/>
            <a:ext cx="2782525" cy="1574007"/>
          </a:xfrm>
          <a:prstGeom prst="rect">
            <a:avLst/>
          </a:prstGeom>
        </p:spPr>
        <p:txBody>
          <a:bodyPr/>
          <a:lstStyle/>
          <a:p>
            <a:endParaRPr lang="en-US"/>
          </a:p>
        </p:txBody>
      </p:sp>
    </p:spTree>
    <p:extLst>
      <p:ext uri="{BB962C8B-B14F-4D97-AF65-F5344CB8AC3E}">
        <p14:creationId xmlns:p14="http://schemas.microsoft.com/office/powerpoint/2010/main" val="2097390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3_Custom Layout">
    <p:spTree>
      <p:nvGrpSpPr>
        <p:cNvPr id="1" name=""/>
        <p:cNvGrpSpPr/>
        <p:nvPr/>
      </p:nvGrpSpPr>
      <p:grpSpPr>
        <a:xfrm>
          <a:off x="0" y="0"/>
          <a:ext cx="0" cy="0"/>
          <a:chOff x="0" y="0"/>
          <a:chExt cx="0" cy="0"/>
        </a:xfrm>
      </p:grpSpPr>
      <p:cxnSp>
        <p:nvCxnSpPr>
          <p:cNvPr id="5" name="Straight Connector 4"/>
          <p:cNvCxnSpPr/>
          <p:nvPr userDrawn="1"/>
        </p:nvCxnSpPr>
        <p:spPr>
          <a:xfrm>
            <a:off x="-169795" y="3568759"/>
            <a:ext cx="1257789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Oval 5"/>
          <p:cNvSpPr/>
          <p:nvPr userDrawn="1"/>
        </p:nvSpPr>
        <p:spPr bwMode="auto">
          <a:xfrm rot="5400000">
            <a:off x="3332672" y="3490158"/>
            <a:ext cx="150973" cy="146367"/>
          </a:xfrm>
          <a:prstGeom prst="ellipse">
            <a:avLst/>
          </a:prstGeom>
          <a:solidFill>
            <a:schemeClr val="accent1"/>
          </a:solidFill>
          <a:ln>
            <a:noFill/>
          </a:ln>
          <a:extLst/>
        </p:spPr>
        <p:txBody>
          <a:bodyPr vert="horz" wrap="square" lIns="45714" tIns="22857" rIns="45714" bIns="22857" numCol="1" rtlCol="0" anchor="t" anchorCtr="0" compatLnSpc="1">
            <a:prstTxWarp prst="textNoShape">
              <a:avLst/>
            </a:prstTxWarp>
          </a:bodyPr>
          <a:lstStyle/>
          <a:p>
            <a:pPr algn="ctr"/>
            <a:endParaRPr lang="en-US" sz="900"/>
          </a:p>
        </p:txBody>
      </p:sp>
      <p:sp>
        <p:nvSpPr>
          <p:cNvPr id="7" name="Oval 6"/>
          <p:cNvSpPr/>
          <p:nvPr userDrawn="1"/>
        </p:nvSpPr>
        <p:spPr bwMode="auto">
          <a:xfrm rot="5400000">
            <a:off x="8247477" y="3494424"/>
            <a:ext cx="150973" cy="146367"/>
          </a:xfrm>
          <a:prstGeom prst="ellipse">
            <a:avLst/>
          </a:prstGeom>
          <a:solidFill>
            <a:schemeClr val="accent1"/>
          </a:solidFill>
          <a:ln>
            <a:noFill/>
          </a:ln>
          <a:extLst/>
        </p:spPr>
        <p:txBody>
          <a:bodyPr vert="horz" wrap="square" lIns="45714" tIns="22857" rIns="45714" bIns="22857" numCol="1" rtlCol="0" anchor="t" anchorCtr="0" compatLnSpc="1">
            <a:prstTxWarp prst="textNoShape">
              <a:avLst/>
            </a:prstTxWarp>
          </a:bodyPr>
          <a:lstStyle/>
          <a:p>
            <a:pPr algn="ctr"/>
            <a:endParaRPr lang="en-US" sz="900"/>
          </a:p>
        </p:txBody>
      </p:sp>
      <p:sp>
        <p:nvSpPr>
          <p:cNvPr id="14" name="Picture Placeholder 10"/>
          <p:cNvSpPr>
            <a:spLocks noGrp="1"/>
          </p:cNvSpPr>
          <p:nvPr>
            <p:ph type="pic" sz="quarter" idx="11"/>
          </p:nvPr>
        </p:nvSpPr>
        <p:spPr>
          <a:xfrm>
            <a:off x="6931701" y="4481262"/>
            <a:ext cx="2782525" cy="1574007"/>
          </a:xfrm>
          <a:prstGeom prst="rect">
            <a:avLst/>
          </a:prstGeom>
        </p:spPr>
        <p:txBody>
          <a:bodyPr/>
          <a:lstStyle/>
          <a:p>
            <a:endParaRPr lang="en-US"/>
          </a:p>
        </p:txBody>
      </p:sp>
      <p:sp>
        <p:nvSpPr>
          <p:cNvPr id="15" name="Picture Placeholder 10"/>
          <p:cNvSpPr>
            <a:spLocks noGrp="1"/>
          </p:cNvSpPr>
          <p:nvPr>
            <p:ph type="pic" sz="quarter" idx="12"/>
          </p:nvPr>
        </p:nvSpPr>
        <p:spPr>
          <a:xfrm>
            <a:off x="2016895" y="4481262"/>
            <a:ext cx="2782525" cy="1574007"/>
          </a:xfrm>
          <a:prstGeom prst="rect">
            <a:avLst/>
          </a:prstGeom>
        </p:spPr>
        <p:txBody>
          <a:bodyPr/>
          <a:lstStyle/>
          <a:p>
            <a:endParaRPr lang="en-US"/>
          </a:p>
        </p:txBody>
      </p:sp>
    </p:spTree>
    <p:extLst>
      <p:ext uri="{BB962C8B-B14F-4D97-AF65-F5344CB8AC3E}">
        <p14:creationId xmlns:p14="http://schemas.microsoft.com/office/powerpoint/2010/main" val="31504674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5_Custom Layout">
    <p:spTree>
      <p:nvGrpSpPr>
        <p:cNvPr id="1" name=""/>
        <p:cNvGrpSpPr/>
        <p:nvPr/>
      </p:nvGrpSpPr>
      <p:grpSpPr>
        <a:xfrm>
          <a:off x="0" y="0"/>
          <a:ext cx="0" cy="0"/>
          <a:chOff x="0" y="0"/>
          <a:chExt cx="0" cy="0"/>
        </a:xfrm>
      </p:grpSpPr>
      <p:sp>
        <p:nvSpPr>
          <p:cNvPr id="4" name="Oval 3"/>
          <p:cNvSpPr/>
          <p:nvPr userDrawn="1"/>
        </p:nvSpPr>
        <p:spPr bwMode="auto">
          <a:xfrm rot="5400000">
            <a:off x="4024914" y="3490158"/>
            <a:ext cx="150973" cy="146367"/>
          </a:xfrm>
          <a:prstGeom prst="ellipse">
            <a:avLst/>
          </a:prstGeom>
          <a:solidFill>
            <a:schemeClr val="accent1"/>
          </a:solidFill>
          <a:ln>
            <a:noFill/>
          </a:ln>
          <a:extLst/>
        </p:spPr>
        <p:txBody>
          <a:bodyPr vert="horz" wrap="square" lIns="45714" tIns="22857" rIns="45714" bIns="22857" numCol="1" rtlCol="0" anchor="t" anchorCtr="0" compatLnSpc="1">
            <a:prstTxWarp prst="textNoShape">
              <a:avLst/>
            </a:prstTxWarp>
          </a:bodyPr>
          <a:lstStyle/>
          <a:p>
            <a:pPr algn="ctr"/>
            <a:endParaRPr lang="en-US" sz="900"/>
          </a:p>
        </p:txBody>
      </p:sp>
      <p:sp>
        <p:nvSpPr>
          <p:cNvPr id="5" name="Picture Placeholder 10"/>
          <p:cNvSpPr>
            <a:spLocks noGrp="1"/>
          </p:cNvSpPr>
          <p:nvPr>
            <p:ph type="pic" sz="quarter" idx="12"/>
          </p:nvPr>
        </p:nvSpPr>
        <p:spPr>
          <a:xfrm>
            <a:off x="2709137" y="4481262"/>
            <a:ext cx="2782525" cy="1574007"/>
          </a:xfrm>
          <a:prstGeom prst="rect">
            <a:avLst/>
          </a:prstGeom>
        </p:spPr>
        <p:txBody>
          <a:bodyPr/>
          <a:lstStyle/>
          <a:p>
            <a:endParaRPr lang="en-US"/>
          </a:p>
        </p:txBody>
      </p:sp>
      <p:cxnSp>
        <p:nvCxnSpPr>
          <p:cNvPr id="3" name="Straight Connector 2"/>
          <p:cNvCxnSpPr/>
          <p:nvPr userDrawn="1"/>
        </p:nvCxnSpPr>
        <p:spPr>
          <a:xfrm>
            <a:off x="-169795" y="3568759"/>
            <a:ext cx="9717500" cy="0"/>
          </a:xfrm>
          <a:prstGeom prst="line">
            <a:avLst/>
          </a:prstGeom>
          <a:ln w="28575">
            <a:tailEnd type="stealth" w="lg" len="lg"/>
          </a:ln>
        </p:spPr>
        <p:style>
          <a:lnRef idx="1">
            <a:schemeClr val="accent1"/>
          </a:lnRef>
          <a:fillRef idx="0">
            <a:schemeClr val="accent1"/>
          </a:fillRef>
          <a:effectRef idx="0">
            <a:schemeClr val="accent1"/>
          </a:effectRef>
          <a:fontRef idx="minor">
            <a:schemeClr val="tx1"/>
          </a:fontRef>
        </p:style>
      </p:cxnSp>
      <p:sp>
        <p:nvSpPr>
          <p:cNvPr id="7" name="Isosceles Triangle 6"/>
          <p:cNvSpPr/>
          <p:nvPr userDrawn="1"/>
        </p:nvSpPr>
        <p:spPr bwMode="auto">
          <a:xfrm rot="5400000">
            <a:off x="9453908" y="3487865"/>
            <a:ext cx="175128" cy="150953"/>
          </a:xfrm>
          <a:prstGeom prst="triangle">
            <a:avLst/>
          </a:prstGeom>
          <a:solidFill>
            <a:schemeClr val="accent1"/>
          </a:solidFill>
          <a:ln>
            <a:noFill/>
          </a:ln>
          <a:extLst/>
        </p:spPr>
        <p:txBody>
          <a:bodyPr vert="horz" wrap="square" lIns="45714" tIns="22857" rIns="45714" bIns="22857" numCol="1" rtlCol="0" anchor="t" anchorCtr="0" compatLnSpc="1">
            <a:prstTxWarp prst="textNoShape">
              <a:avLst/>
            </a:prstTxWarp>
          </a:bodyPr>
          <a:lstStyle/>
          <a:p>
            <a:pPr algn="ctr"/>
            <a:endParaRPr lang="en-US" sz="900"/>
          </a:p>
        </p:txBody>
      </p:sp>
    </p:spTree>
    <p:extLst>
      <p:ext uri="{BB962C8B-B14F-4D97-AF65-F5344CB8AC3E}">
        <p14:creationId xmlns:p14="http://schemas.microsoft.com/office/powerpoint/2010/main" val="763201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9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5733659" y="444136"/>
            <a:ext cx="2677764" cy="2260974"/>
          </a:xfrm>
          <a:prstGeom prst="rect">
            <a:avLst/>
          </a:prstGeom>
        </p:spPr>
        <p:txBody>
          <a:bodyPr/>
          <a:lstStyle/>
          <a:p>
            <a:endParaRPr lang="en-US" dirty="0"/>
          </a:p>
        </p:txBody>
      </p:sp>
      <p:sp>
        <p:nvSpPr>
          <p:cNvPr id="5" name="Picture Placeholder 3"/>
          <p:cNvSpPr>
            <a:spLocks noGrp="1"/>
          </p:cNvSpPr>
          <p:nvPr>
            <p:ph type="pic" sz="quarter" idx="11"/>
          </p:nvPr>
        </p:nvSpPr>
        <p:spPr>
          <a:xfrm>
            <a:off x="8800503" y="444136"/>
            <a:ext cx="2677764" cy="2260974"/>
          </a:xfrm>
          <a:prstGeom prst="rect">
            <a:avLst/>
          </a:prstGeom>
        </p:spPr>
        <p:txBody>
          <a:bodyPr/>
          <a:lstStyle/>
          <a:p>
            <a:endParaRPr lang="en-US" dirty="0"/>
          </a:p>
        </p:txBody>
      </p:sp>
      <p:sp>
        <p:nvSpPr>
          <p:cNvPr id="19" name="Picture Placeholder 3"/>
          <p:cNvSpPr>
            <a:spLocks noGrp="1"/>
          </p:cNvSpPr>
          <p:nvPr>
            <p:ph type="pic" sz="quarter" idx="12"/>
          </p:nvPr>
        </p:nvSpPr>
        <p:spPr>
          <a:xfrm>
            <a:off x="5733659" y="3605348"/>
            <a:ext cx="2677764" cy="2260974"/>
          </a:xfrm>
          <a:prstGeom prst="rect">
            <a:avLst/>
          </a:prstGeom>
        </p:spPr>
        <p:txBody>
          <a:bodyPr/>
          <a:lstStyle/>
          <a:p>
            <a:endParaRPr lang="en-US" dirty="0"/>
          </a:p>
        </p:txBody>
      </p:sp>
      <p:sp>
        <p:nvSpPr>
          <p:cNvPr id="20" name="Picture Placeholder 3"/>
          <p:cNvSpPr>
            <a:spLocks noGrp="1"/>
          </p:cNvSpPr>
          <p:nvPr>
            <p:ph type="pic" sz="quarter" idx="13"/>
          </p:nvPr>
        </p:nvSpPr>
        <p:spPr>
          <a:xfrm>
            <a:off x="8800503" y="3605348"/>
            <a:ext cx="2677764" cy="2260974"/>
          </a:xfrm>
          <a:prstGeom prst="rect">
            <a:avLst/>
          </a:prstGeom>
        </p:spPr>
        <p:txBody>
          <a:bodyPr/>
          <a:lstStyle/>
          <a:p>
            <a:endParaRPr lang="en-US" dirty="0"/>
          </a:p>
        </p:txBody>
      </p:sp>
    </p:spTree>
    <p:extLst>
      <p:ext uri="{BB962C8B-B14F-4D97-AF65-F5344CB8AC3E}">
        <p14:creationId xmlns:p14="http://schemas.microsoft.com/office/powerpoint/2010/main" val="42538423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5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39929" y="548663"/>
            <a:ext cx="6582891" cy="4245406"/>
          </a:xfrm>
          <a:prstGeom prst="rect">
            <a:avLst/>
          </a:prstGeom>
        </p:spPr>
        <p:txBody>
          <a:bodyPr/>
          <a:lstStyle/>
          <a:p>
            <a:endParaRPr lang="en-US"/>
          </a:p>
        </p:txBody>
      </p:sp>
    </p:spTree>
    <p:extLst>
      <p:ext uri="{BB962C8B-B14F-4D97-AF65-F5344CB8AC3E}">
        <p14:creationId xmlns:p14="http://schemas.microsoft.com/office/powerpoint/2010/main" val="2075153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EFEDA989-D491-4799-AE38-D0EB3C1D2737}"/>
              </a:ext>
            </a:extLst>
          </p:cNvPr>
          <p:cNvSpPr>
            <a:spLocks noGrp="1"/>
          </p:cNvSpPr>
          <p:nvPr>
            <p:ph type="title"/>
          </p:nvPr>
        </p:nvSpPr>
        <p:spPr>
          <a:xfrm>
            <a:off x="0" y="365126"/>
            <a:ext cx="12192000" cy="1325563"/>
          </a:xfrm>
          <a:solidFill>
            <a:schemeClr val="accent1"/>
          </a:solidFill>
        </p:spPr>
        <p:txBody>
          <a:bodyPr anchor="ctr" anchorCtr="1">
            <a:normAutofit/>
          </a:bodyPr>
          <a:lstStyle/>
          <a:p>
            <a:endParaRPr lang="en-US" sz="6899" dirty="0">
              <a:solidFill>
                <a:schemeClr val="bg1"/>
              </a:solidFill>
            </a:endParaRPr>
          </a:p>
        </p:txBody>
      </p:sp>
      <p:sp>
        <p:nvSpPr>
          <p:cNvPr id="7" name="Slide Number Placeholder 5">
            <a:extLst>
              <a:ext uri="{FF2B5EF4-FFF2-40B4-BE49-F238E27FC236}">
                <a16:creationId xmlns:a16="http://schemas.microsoft.com/office/drawing/2014/main" id="{181E01B4-D831-4708-B4BF-C3DE4CE7F18F}"/>
              </a:ext>
            </a:extLst>
          </p:cNvPr>
          <p:cNvSpPr>
            <a:spLocks noGrp="1"/>
          </p:cNvSpPr>
          <p:nvPr>
            <p:ph type="sldNum" sz="quarter" idx="4"/>
          </p:nvPr>
        </p:nvSpPr>
        <p:spPr>
          <a:xfrm>
            <a:off x="8610600" y="6356351"/>
            <a:ext cx="2743200" cy="365125"/>
          </a:xfrm>
          <a:prstGeom prst="rect">
            <a:avLst/>
          </a:prstGeom>
        </p:spPr>
        <p:txBody>
          <a:bodyPr/>
          <a:lstStyle>
            <a:lvl1pPr>
              <a:defRPr sz="1200" b="1"/>
            </a:lvl1pPr>
          </a:lstStyle>
          <a:p>
            <a:pPr algn="r"/>
            <a:fld id="{035D63CF-0CAB-456C-A0F5-93E6969ED531}" type="slidenum">
              <a:rPr lang="en-US" smtClean="0"/>
              <a:pPr algn="r"/>
              <a:t>‹#›</a:t>
            </a:fld>
            <a:endParaRPr lang="en-US" dirty="0"/>
          </a:p>
        </p:txBody>
      </p:sp>
    </p:spTree>
    <p:extLst>
      <p:ext uri="{BB962C8B-B14F-4D97-AF65-F5344CB8AC3E}">
        <p14:creationId xmlns:p14="http://schemas.microsoft.com/office/powerpoint/2010/main" val="27188354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0"/>
            <a:ext cx="6488445" cy="6858000"/>
          </a:xfrm>
          <a:prstGeom prst="rect">
            <a:avLst/>
          </a:prstGeom>
        </p:spPr>
        <p:txBody>
          <a:bodyPr/>
          <a:lstStyle/>
          <a:p>
            <a:endParaRPr lang="en-US" dirty="0"/>
          </a:p>
        </p:txBody>
      </p:sp>
    </p:spTree>
    <p:extLst>
      <p:ext uri="{BB962C8B-B14F-4D97-AF65-F5344CB8AC3E}">
        <p14:creationId xmlns:p14="http://schemas.microsoft.com/office/powerpoint/2010/main" val="37967398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2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83331" y="431007"/>
            <a:ext cx="5612669" cy="2997994"/>
          </a:xfrm>
          <a:prstGeom prst="rect">
            <a:avLst/>
          </a:prstGeom>
        </p:spPr>
        <p:txBody>
          <a:bodyPr/>
          <a:lstStyle/>
          <a:p>
            <a:endParaRPr lang="en-US"/>
          </a:p>
        </p:txBody>
      </p:sp>
      <p:sp>
        <p:nvSpPr>
          <p:cNvPr id="5" name="Picture Placeholder 3"/>
          <p:cNvSpPr>
            <a:spLocks noGrp="1"/>
          </p:cNvSpPr>
          <p:nvPr>
            <p:ph type="pic" sz="quarter" idx="11"/>
          </p:nvPr>
        </p:nvSpPr>
        <p:spPr>
          <a:xfrm>
            <a:off x="6096000" y="3429000"/>
            <a:ext cx="5612669" cy="2997994"/>
          </a:xfrm>
          <a:prstGeom prst="rect">
            <a:avLst/>
          </a:prstGeom>
        </p:spPr>
        <p:txBody>
          <a:bodyPr/>
          <a:lstStyle/>
          <a:p>
            <a:endParaRPr lang="en-US"/>
          </a:p>
        </p:txBody>
      </p:sp>
    </p:spTree>
    <p:extLst>
      <p:ext uri="{BB962C8B-B14F-4D97-AF65-F5344CB8AC3E}">
        <p14:creationId xmlns:p14="http://schemas.microsoft.com/office/powerpoint/2010/main" val="17766710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3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44350" y="561975"/>
            <a:ext cx="3147875" cy="4218782"/>
          </a:xfrm>
          <a:prstGeom prst="rect">
            <a:avLst/>
          </a:prstGeom>
        </p:spPr>
        <p:txBody>
          <a:bodyPr/>
          <a:lstStyle/>
          <a:p>
            <a:endParaRPr lang="en-US"/>
          </a:p>
        </p:txBody>
      </p:sp>
      <p:sp>
        <p:nvSpPr>
          <p:cNvPr id="5" name="Picture Placeholder 3"/>
          <p:cNvSpPr>
            <a:spLocks noGrp="1"/>
          </p:cNvSpPr>
          <p:nvPr>
            <p:ph type="pic" sz="quarter" idx="11"/>
          </p:nvPr>
        </p:nvSpPr>
        <p:spPr>
          <a:xfrm>
            <a:off x="4218618" y="561975"/>
            <a:ext cx="3147875" cy="4218782"/>
          </a:xfrm>
          <a:prstGeom prst="rect">
            <a:avLst/>
          </a:prstGeom>
        </p:spPr>
        <p:txBody>
          <a:bodyPr/>
          <a:lstStyle/>
          <a:p>
            <a:endParaRPr lang="en-US"/>
          </a:p>
        </p:txBody>
      </p:sp>
    </p:spTree>
    <p:extLst>
      <p:ext uri="{BB962C8B-B14F-4D97-AF65-F5344CB8AC3E}">
        <p14:creationId xmlns:p14="http://schemas.microsoft.com/office/powerpoint/2010/main" val="6796574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48870" y="545512"/>
            <a:ext cx="1799044" cy="1799278"/>
          </a:xfrm>
          <a:prstGeom prst="rect">
            <a:avLst/>
          </a:prstGeom>
        </p:spPr>
        <p:txBody>
          <a:bodyPr/>
          <a:lstStyle/>
          <a:p>
            <a:endParaRPr lang="en-US"/>
          </a:p>
        </p:txBody>
      </p:sp>
      <p:sp>
        <p:nvSpPr>
          <p:cNvPr id="6" name="Picture Placeholder 3"/>
          <p:cNvSpPr>
            <a:spLocks noGrp="1"/>
          </p:cNvSpPr>
          <p:nvPr>
            <p:ph type="pic" sz="quarter" idx="11"/>
          </p:nvPr>
        </p:nvSpPr>
        <p:spPr>
          <a:xfrm>
            <a:off x="648870" y="2529361"/>
            <a:ext cx="1799044" cy="1799278"/>
          </a:xfrm>
          <a:prstGeom prst="rect">
            <a:avLst/>
          </a:prstGeom>
        </p:spPr>
        <p:txBody>
          <a:bodyPr/>
          <a:lstStyle/>
          <a:p>
            <a:endParaRPr lang="en-US"/>
          </a:p>
        </p:txBody>
      </p:sp>
      <p:sp>
        <p:nvSpPr>
          <p:cNvPr id="7" name="Picture Placeholder 3"/>
          <p:cNvSpPr>
            <a:spLocks noGrp="1"/>
          </p:cNvSpPr>
          <p:nvPr>
            <p:ph type="pic" sz="quarter" idx="12"/>
          </p:nvPr>
        </p:nvSpPr>
        <p:spPr>
          <a:xfrm>
            <a:off x="648870" y="4513210"/>
            <a:ext cx="1799044" cy="1799278"/>
          </a:xfrm>
          <a:prstGeom prst="rect">
            <a:avLst/>
          </a:prstGeom>
        </p:spPr>
        <p:txBody>
          <a:bodyPr/>
          <a:lstStyle/>
          <a:p>
            <a:endParaRPr lang="en-US"/>
          </a:p>
        </p:txBody>
      </p:sp>
      <p:sp>
        <p:nvSpPr>
          <p:cNvPr id="8" name="Picture Placeholder 3"/>
          <p:cNvSpPr>
            <a:spLocks noGrp="1"/>
          </p:cNvSpPr>
          <p:nvPr>
            <p:ph type="pic" sz="quarter" idx="13"/>
          </p:nvPr>
        </p:nvSpPr>
        <p:spPr>
          <a:xfrm>
            <a:off x="2639644" y="545512"/>
            <a:ext cx="1799044" cy="1799278"/>
          </a:xfrm>
          <a:prstGeom prst="rect">
            <a:avLst/>
          </a:prstGeom>
        </p:spPr>
        <p:txBody>
          <a:bodyPr/>
          <a:lstStyle/>
          <a:p>
            <a:endParaRPr lang="en-US"/>
          </a:p>
        </p:txBody>
      </p:sp>
      <p:sp>
        <p:nvSpPr>
          <p:cNvPr id="9" name="Picture Placeholder 3"/>
          <p:cNvSpPr>
            <a:spLocks noGrp="1"/>
          </p:cNvSpPr>
          <p:nvPr>
            <p:ph type="pic" sz="quarter" idx="14"/>
          </p:nvPr>
        </p:nvSpPr>
        <p:spPr>
          <a:xfrm>
            <a:off x="2639644" y="2529361"/>
            <a:ext cx="1799044" cy="1799278"/>
          </a:xfrm>
          <a:prstGeom prst="rect">
            <a:avLst/>
          </a:prstGeom>
        </p:spPr>
        <p:txBody>
          <a:bodyPr/>
          <a:lstStyle/>
          <a:p>
            <a:endParaRPr lang="en-US"/>
          </a:p>
        </p:txBody>
      </p:sp>
      <p:sp>
        <p:nvSpPr>
          <p:cNvPr id="10" name="Picture Placeholder 3"/>
          <p:cNvSpPr>
            <a:spLocks noGrp="1"/>
          </p:cNvSpPr>
          <p:nvPr>
            <p:ph type="pic" sz="quarter" idx="15"/>
          </p:nvPr>
        </p:nvSpPr>
        <p:spPr>
          <a:xfrm>
            <a:off x="2639644" y="4513210"/>
            <a:ext cx="1799044" cy="1799278"/>
          </a:xfrm>
          <a:prstGeom prst="rect">
            <a:avLst/>
          </a:prstGeom>
        </p:spPr>
        <p:txBody>
          <a:bodyPr/>
          <a:lstStyle/>
          <a:p>
            <a:endParaRPr lang="en-US"/>
          </a:p>
        </p:txBody>
      </p:sp>
      <p:sp>
        <p:nvSpPr>
          <p:cNvPr id="11" name="Picture Placeholder 3"/>
          <p:cNvSpPr>
            <a:spLocks noGrp="1"/>
          </p:cNvSpPr>
          <p:nvPr>
            <p:ph type="pic" sz="quarter" idx="16"/>
          </p:nvPr>
        </p:nvSpPr>
        <p:spPr>
          <a:xfrm>
            <a:off x="4630417" y="545512"/>
            <a:ext cx="1799044" cy="1799278"/>
          </a:xfrm>
          <a:prstGeom prst="rect">
            <a:avLst/>
          </a:prstGeom>
        </p:spPr>
        <p:txBody>
          <a:bodyPr/>
          <a:lstStyle/>
          <a:p>
            <a:endParaRPr lang="en-US"/>
          </a:p>
        </p:txBody>
      </p:sp>
      <p:sp>
        <p:nvSpPr>
          <p:cNvPr id="12" name="Picture Placeholder 3"/>
          <p:cNvSpPr>
            <a:spLocks noGrp="1"/>
          </p:cNvSpPr>
          <p:nvPr>
            <p:ph type="pic" sz="quarter" idx="17"/>
          </p:nvPr>
        </p:nvSpPr>
        <p:spPr>
          <a:xfrm>
            <a:off x="4630417" y="2529361"/>
            <a:ext cx="1799044" cy="1799278"/>
          </a:xfrm>
          <a:prstGeom prst="rect">
            <a:avLst/>
          </a:prstGeom>
        </p:spPr>
        <p:txBody>
          <a:bodyPr/>
          <a:lstStyle/>
          <a:p>
            <a:endParaRPr lang="en-US"/>
          </a:p>
        </p:txBody>
      </p:sp>
      <p:sp>
        <p:nvSpPr>
          <p:cNvPr id="13" name="Picture Placeholder 3"/>
          <p:cNvSpPr>
            <a:spLocks noGrp="1"/>
          </p:cNvSpPr>
          <p:nvPr>
            <p:ph type="pic" sz="quarter" idx="18"/>
          </p:nvPr>
        </p:nvSpPr>
        <p:spPr>
          <a:xfrm>
            <a:off x="4630417" y="4513210"/>
            <a:ext cx="1799044" cy="1799278"/>
          </a:xfrm>
          <a:prstGeom prst="rect">
            <a:avLst/>
          </a:prstGeom>
        </p:spPr>
        <p:txBody>
          <a:bodyPr/>
          <a:lstStyle/>
          <a:p>
            <a:endParaRPr lang="en-US"/>
          </a:p>
        </p:txBody>
      </p:sp>
    </p:spTree>
    <p:extLst>
      <p:ext uri="{BB962C8B-B14F-4D97-AF65-F5344CB8AC3E}">
        <p14:creationId xmlns:p14="http://schemas.microsoft.com/office/powerpoint/2010/main" val="2486596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924987" y="501113"/>
            <a:ext cx="6724722" cy="2566552"/>
          </a:xfrm>
          <a:prstGeom prst="rect">
            <a:avLst/>
          </a:prstGeom>
        </p:spPr>
        <p:txBody>
          <a:bodyPr/>
          <a:lstStyle/>
          <a:p>
            <a:endParaRPr lang="en-US"/>
          </a:p>
        </p:txBody>
      </p:sp>
      <p:sp>
        <p:nvSpPr>
          <p:cNvPr id="5" name="Picture Placeholder 3"/>
          <p:cNvSpPr>
            <a:spLocks noGrp="1"/>
          </p:cNvSpPr>
          <p:nvPr>
            <p:ph type="pic" sz="quarter" idx="11"/>
          </p:nvPr>
        </p:nvSpPr>
        <p:spPr>
          <a:xfrm>
            <a:off x="5913333" y="3303306"/>
            <a:ext cx="5736376" cy="2994255"/>
          </a:xfrm>
          <a:prstGeom prst="rect">
            <a:avLst/>
          </a:prstGeom>
        </p:spPr>
        <p:txBody>
          <a:bodyPr/>
          <a:lstStyle/>
          <a:p>
            <a:endParaRPr lang="en-US"/>
          </a:p>
        </p:txBody>
      </p:sp>
    </p:spTree>
    <p:extLst>
      <p:ext uri="{BB962C8B-B14F-4D97-AF65-F5344CB8AC3E}">
        <p14:creationId xmlns:p14="http://schemas.microsoft.com/office/powerpoint/2010/main" val="6124684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4_Custom Layout">
    <p:spTree>
      <p:nvGrpSpPr>
        <p:cNvPr id="1" name=""/>
        <p:cNvGrpSpPr/>
        <p:nvPr/>
      </p:nvGrpSpPr>
      <p:grpSpPr>
        <a:xfrm>
          <a:off x="0" y="0"/>
          <a:ext cx="0" cy="0"/>
          <a:chOff x="0" y="0"/>
          <a:chExt cx="0" cy="0"/>
        </a:xfrm>
      </p:grpSpPr>
      <p:sp>
        <p:nvSpPr>
          <p:cNvPr id="10" name="Picture Placeholder 9"/>
          <p:cNvSpPr>
            <a:spLocks noGrp="1"/>
          </p:cNvSpPr>
          <p:nvPr>
            <p:ph type="pic" sz="quarter" idx="12"/>
          </p:nvPr>
        </p:nvSpPr>
        <p:spPr>
          <a:xfrm>
            <a:off x="561902" y="1464794"/>
            <a:ext cx="4825656" cy="4832962"/>
          </a:xfrm>
          <a:custGeom>
            <a:avLst/>
            <a:gdLst>
              <a:gd name="connsiteX0" fmla="*/ 1 w 9652569"/>
              <a:gd name="connsiteY0" fmla="*/ 5016136 h 9665923"/>
              <a:gd name="connsiteX1" fmla="*/ 9652569 w 9652569"/>
              <a:gd name="connsiteY1" fmla="*/ 5016136 h 9665923"/>
              <a:gd name="connsiteX2" fmla="*/ 9652569 w 9652569"/>
              <a:gd name="connsiteY2" fmla="*/ 9665923 h 9665923"/>
              <a:gd name="connsiteX3" fmla="*/ 1 w 9652569"/>
              <a:gd name="connsiteY3" fmla="*/ 9665923 h 9665923"/>
              <a:gd name="connsiteX4" fmla="*/ 0 w 9652569"/>
              <a:gd name="connsiteY4" fmla="*/ 0 h 9665923"/>
              <a:gd name="connsiteX5" fmla="*/ 4649788 w 9652569"/>
              <a:gd name="connsiteY5" fmla="*/ 0 h 9665923"/>
              <a:gd name="connsiteX6" fmla="*/ 4649788 w 9652569"/>
              <a:gd name="connsiteY6" fmla="*/ 4649787 h 9665923"/>
              <a:gd name="connsiteX7" fmla="*/ 0 w 9652569"/>
              <a:gd name="connsiteY7" fmla="*/ 4649787 h 9665923"/>
              <a:gd name="connsiteX8" fmla="*/ 5002780 w 9652569"/>
              <a:gd name="connsiteY8" fmla="*/ 0 h 9665923"/>
              <a:gd name="connsiteX9" fmla="*/ 9652568 w 9652569"/>
              <a:gd name="connsiteY9" fmla="*/ 0 h 9665923"/>
              <a:gd name="connsiteX10" fmla="*/ 9652568 w 9652569"/>
              <a:gd name="connsiteY10" fmla="*/ 4649787 h 9665923"/>
              <a:gd name="connsiteX11" fmla="*/ 5002780 w 9652569"/>
              <a:gd name="connsiteY11" fmla="*/ 4649787 h 9665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652569" h="9665923">
                <a:moveTo>
                  <a:pt x="1" y="5016136"/>
                </a:moveTo>
                <a:lnTo>
                  <a:pt x="9652569" y="5016136"/>
                </a:lnTo>
                <a:lnTo>
                  <a:pt x="9652569" y="9665923"/>
                </a:lnTo>
                <a:lnTo>
                  <a:pt x="1" y="9665923"/>
                </a:lnTo>
                <a:close/>
                <a:moveTo>
                  <a:pt x="0" y="0"/>
                </a:moveTo>
                <a:lnTo>
                  <a:pt x="4649788" y="0"/>
                </a:lnTo>
                <a:lnTo>
                  <a:pt x="4649788" y="4649787"/>
                </a:lnTo>
                <a:lnTo>
                  <a:pt x="0" y="4649787"/>
                </a:lnTo>
                <a:close/>
                <a:moveTo>
                  <a:pt x="5002780" y="0"/>
                </a:moveTo>
                <a:lnTo>
                  <a:pt x="9652568" y="0"/>
                </a:lnTo>
                <a:lnTo>
                  <a:pt x="9652568" y="4649787"/>
                </a:lnTo>
                <a:lnTo>
                  <a:pt x="5002780" y="4649787"/>
                </a:lnTo>
                <a:close/>
              </a:path>
            </a:pathLst>
          </a:custGeom>
        </p:spPr>
        <p:txBody>
          <a:bodyPr wrap="square">
            <a:noAutofit/>
          </a:bodyPr>
          <a:lstStyle/>
          <a:p>
            <a:endParaRPr lang="en-US"/>
          </a:p>
        </p:txBody>
      </p:sp>
      <p:sp>
        <p:nvSpPr>
          <p:cNvPr id="11" name="Picture Placeholder 10"/>
          <p:cNvSpPr>
            <a:spLocks noGrp="1"/>
          </p:cNvSpPr>
          <p:nvPr>
            <p:ph type="pic" sz="quarter" idx="14"/>
          </p:nvPr>
        </p:nvSpPr>
        <p:spPr>
          <a:xfrm>
            <a:off x="5564030" y="1464794"/>
            <a:ext cx="6034277" cy="4832962"/>
          </a:xfrm>
          <a:custGeom>
            <a:avLst/>
            <a:gdLst>
              <a:gd name="connsiteX0" fmla="*/ 4846659 w 12070125"/>
              <a:gd name="connsiteY0" fmla="*/ 4510360 h 9665924"/>
              <a:gd name="connsiteX1" fmla="*/ 12070125 w 12070125"/>
              <a:gd name="connsiteY1" fmla="*/ 4510360 h 9665924"/>
              <a:gd name="connsiteX2" fmla="*/ 12070125 w 12070125"/>
              <a:gd name="connsiteY2" fmla="*/ 9665924 h 9665924"/>
              <a:gd name="connsiteX3" fmla="*/ 4846659 w 12070125"/>
              <a:gd name="connsiteY3" fmla="*/ 9665924 h 9665924"/>
              <a:gd name="connsiteX4" fmla="*/ 4846659 w 12070125"/>
              <a:gd name="connsiteY4" fmla="*/ 0 h 9665924"/>
              <a:gd name="connsiteX5" fmla="*/ 12070125 w 12070125"/>
              <a:gd name="connsiteY5" fmla="*/ 0 h 9665924"/>
              <a:gd name="connsiteX6" fmla="*/ 12070125 w 12070125"/>
              <a:gd name="connsiteY6" fmla="*/ 4167460 h 9665924"/>
              <a:gd name="connsiteX7" fmla="*/ 4846659 w 12070125"/>
              <a:gd name="connsiteY7" fmla="*/ 4167460 h 9665924"/>
              <a:gd name="connsiteX8" fmla="*/ 0 w 12070125"/>
              <a:gd name="connsiteY8" fmla="*/ 0 h 9665924"/>
              <a:gd name="connsiteX9" fmla="*/ 4493668 w 12070125"/>
              <a:gd name="connsiteY9" fmla="*/ 0 h 9665924"/>
              <a:gd name="connsiteX10" fmla="*/ 4493668 w 12070125"/>
              <a:gd name="connsiteY10" fmla="*/ 9665924 h 9665924"/>
              <a:gd name="connsiteX11" fmla="*/ 0 w 12070125"/>
              <a:gd name="connsiteY11" fmla="*/ 9665924 h 966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070125" h="9665924">
                <a:moveTo>
                  <a:pt x="4846659" y="4510360"/>
                </a:moveTo>
                <a:lnTo>
                  <a:pt x="12070125" y="4510360"/>
                </a:lnTo>
                <a:lnTo>
                  <a:pt x="12070125" y="9665924"/>
                </a:lnTo>
                <a:lnTo>
                  <a:pt x="4846659" y="9665924"/>
                </a:lnTo>
                <a:close/>
                <a:moveTo>
                  <a:pt x="4846659" y="0"/>
                </a:moveTo>
                <a:lnTo>
                  <a:pt x="12070125" y="0"/>
                </a:lnTo>
                <a:lnTo>
                  <a:pt x="12070125" y="4167460"/>
                </a:lnTo>
                <a:lnTo>
                  <a:pt x="4846659" y="4167460"/>
                </a:lnTo>
                <a:close/>
                <a:moveTo>
                  <a:pt x="0" y="0"/>
                </a:moveTo>
                <a:lnTo>
                  <a:pt x="4493668" y="0"/>
                </a:lnTo>
                <a:lnTo>
                  <a:pt x="4493668" y="9665924"/>
                </a:lnTo>
                <a:lnTo>
                  <a:pt x="0" y="9665924"/>
                </a:lnTo>
                <a:close/>
              </a:path>
            </a:pathLst>
          </a:custGeom>
        </p:spPr>
        <p:txBody>
          <a:bodyPr wrap="square">
            <a:noAutofit/>
          </a:bodyPr>
          <a:lstStyle/>
          <a:p>
            <a:endParaRPr lang="en-US"/>
          </a:p>
        </p:txBody>
      </p:sp>
    </p:spTree>
    <p:extLst>
      <p:ext uri="{BB962C8B-B14F-4D97-AF65-F5344CB8AC3E}">
        <p14:creationId xmlns:p14="http://schemas.microsoft.com/office/powerpoint/2010/main" val="4199412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4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23806" y="571500"/>
            <a:ext cx="6133301" cy="5715000"/>
          </a:xfrm>
          <a:prstGeom prst="rect">
            <a:avLst/>
          </a:prstGeom>
        </p:spPr>
        <p:txBody>
          <a:bodyPr/>
          <a:lstStyle/>
          <a:p>
            <a:endParaRPr lang="en-US"/>
          </a:p>
        </p:txBody>
      </p:sp>
    </p:spTree>
    <p:extLst>
      <p:ext uri="{BB962C8B-B14F-4D97-AF65-F5344CB8AC3E}">
        <p14:creationId xmlns:p14="http://schemas.microsoft.com/office/powerpoint/2010/main" val="41634069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48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14283" y="628650"/>
            <a:ext cx="4495215" cy="4495800"/>
          </a:xfrm>
          <a:custGeom>
            <a:avLst/>
            <a:gdLst>
              <a:gd name="connsiteX0" fmla="*/ 0 w 8991600"/>
              <a:gd name="connsiteY0" fmla="*/ 0 h 8991600"/>
              <a:gd name="connsiteX1" fmla="*/ 8991600 w 8991600"/>
              <a:gd name="connsiteY1" fmla="*/ 0 h 8991600"/>
              <a:gd name="connsiteX2" fmla="*/ 8991600 w 8991600"/>
              <a:gd name="connsiteY2" fmla="*/ 2971800 h 8991600"/>
              <a:gd name="connsiteX3" fmla="*/ 3581400 w 8991600"/>
              <a:gd name="connsiteY3" fmla="*/ 2971800 h 8991600"/>
              <a:gd name="connsiteX4" fmla="*/ 3581400 w 8991600"/>
              <a:gd name="connsiteY4" fmla="*/ 8991600 h 8991600"/>
              <a:gd name="connsiteX5" fmla="*/ 0 w 8991600"/>
              <a:gd name="connsiteY5" fmla="*/ 8991600 h 899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91600" h="8991600">
                <a:moveTo>
                  <a:pt x="0" y="0"/>
                </a:moveTo>
                <a:lnTo>
                  <a:pt x="8991600" y="0"/>
                </a:lnTo>
                <a:lnTo>
                  <a:pt x="8991600" y="2971800"/>
                </a:lnTo>
                <a:lnTo>
                  <a:pt x="3581400" y="2971800"/>
                </a:lnTo>
                <a:lnTo>
                  <a:pt x="3581400" y="8991600"/>
                </a:lnTo>
                <a:lnTo>
                  <a:pt x="0" y="8991600"/>
                </a:lnTo>
                <a:close/>
              </a:path>
            </a:pathLst>
          </a:custGeom>
        </p:spPr>
        <p:txBody>
          <a:bodyPr wrap="square">
            <a:noAutofit/>
          </a:bodyPr>
          <a:lstStyle/>
          <a:p>
            <a:endParaRPr lang="en-US"/>
          </a:p>
        </p:txBody>
      </p:sp>
      <p:sp>
        <p:nvSpPr>
          <p:cNvPr id="5" name="Picture Placeholder 3"/>
          <p:cNvSpPr>
            <a:spLocks noGrp="1"/>
          </p:cNvSpPr>
          <p:nvPr>
            <p:ph type="pic" sz="quarter" idx="11"/>
          </p:nvPr>
        </p:nvSpPr>
        <p:spPr>
          <a:xfrm>
            <a:off x="2533320" y="2362200"/>
            <a:ext cx="4495215" cy="4495800"/>
          </a:xfrm>
          <a:prstGeom prst="rect">
            <a:avLst/>
          </a:prstGeom>
        </p:spPr>
        <p:txBody>
          <a:bodyPr/>
          <a:lstStyle/>
          <a:p>
            <a:endParaRPr lang="en-US"/>
          </a:p>
        </p:txBody>
      </p:sp>
    </p:spTree>
    <p:extLst>
      <p:ext uri="{BB962C8B-B14F-4D97-AF65-F5344CB8AC3E}">
        <p14:creationId xmlns:p14="http://schemas.microsoft.com/office/powerpoint/2010/main" val="38854413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5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05461" y="4297680"/>
            <a:ext cx="6112463" cy="1998414"/>
          </a:xfrm>
          <a:prstGeom prst="rect">
            <a:avLst/>
          </a:prstGeom>
        </p:spPr>
        <p:txBody>
          <a:bodyPr/>
          <a:lstStyle/>
          <a:p>
            <a:endParaRPr lang="en-US"/>
          </a:p>
        </p:txBody>
      </p:sp>
      <p:sp>
        <p:nvSpPr>
          <p:cNvPr id="5" name="Picture Placeholder 3"/>
          <p:cNvSpPr>
            <a:spLocks noGrp="1"/>
          </p:cNvSpPr>
          <p:nvPr>
            <p:ph type="pic" sz="quarter" idx="11"/>
          </p:nvPr>
        </p:nvSpPr>
        <p:spPr>
          <a:xfrm>
            <a:off x="5747068" y="496389"/>
            <a:ext cx="5890423" cy="3605349"/>
          </a:xfrm>
          <a:prstGeom prst="rect">
            <a:avLst/>
          </a:prstGeom>
        </p:spPr>
        <p:txBody>
          <a:bodyPr/>
          <a:lstStyle/>
          <a:p>
            <a:endParaRPr lang="en-US"/>
          </a:p>
        </p:txBody>
      </p:sp>
    </p:spTree>
    <p:extLst>
      <p:ext uri="{BB962C8B-B14F-4D97-AF65-F5344CB8AC3E}">
        <p14:creationId xmlns:p14="http://schemas.microsoft.com/office/powerpoint/2010/main" val="42229432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52_Custom Layout">
    <p:spTree>
      <p:nvGrpSpPr>
        <p:cNvPr id="1" name=""/>
        <p:cNvGrpSpPr/>
        <p:nvPr/>
      </p:nvGrpSpPr>
      <p:grpSpPr>
        <a:xfrm>
          <a:off x="0" y="0"/>
          <a:ext cx="0" cy="0"/>
          <a:chOff x="0" y="0"/>
          <a:chExt cx="0" cy="0"/>
        </a:xfrm>
      </p:grpSpPr>
      <p:sp>
        <p:nvSpPr>
          <p:cNvPr id="6" name="Donut 5"/>
          <p:cNvSpPr/>
          <p:nvPr userDrawn="1"/>
        </p:nvSpPr>
        <p:spPr>
          <a:xfrm>
            <a:off x="8895192" y="2791133"/>
            <a:ext cx="2171417" cy="2171700"/>
          </a:xfrm>
          <a:prstGeom prst="donut">
            <a:avLst>
              <a:gd name="adj" fmla="val 17904"/>
            </a:avLst>
          </a:prstGeom>
          <a:solidFill>
            <a:schemeClr val="tx1">
              <a:lumMod val="10000"/>
              <a:lumOff val="9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4" name="Picture Placeholder 3"/>
          <p:cNvSpPr>
            <a:spLocks noGrp="1"/>
          </p:cNvSpPr>
          <p:nvPr>
            <p:ph type="pic" sz="quarter" idx="10"/>
          </p:nvPr>
        </p:nvSpPr>
        <p:spPr>
          <a:xfrm>
            <a:off x="512197" y="501779"/>
            <a:ext cx="11167607" cy="3318054"/>
          </a:xfrm>
          <a:prstGeom prst="rect">
            <a:avLst/>
          </a:prstGeom>
        </p:spPr>
        <p:txBody>
          <a:bodyPr/>
          <a:lstStyle/>
          <a:p>
            <a:endParaRPr lang="en-US"/>
          </a:p>
        </p:txBody>
      </p:sp>
      <p:sp>
        <p:nvSpPr>
          <p:cNvPr id="5" name="Donut 4"/>
          <p:cNvSpPr/>
          <p:nvPr userDrawn="1"/>
        </p:nvSpPr>
        <p:spPr>
          <a:xfrm>
            <a:off x="1314279" y="4591050"/>
            <a:ext cx="3942837" cy="3943350"/>
          </a:xfrm>
          <a:prstGeom prst="donut">
            <a:avLst>
              <a:gd name="adj" fmla="val 1528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Tree>
    <p:extLst>
      <p:ext uri="{BB962C8B-B14F-4D97-AF65-F5344CB8AC3E}">
        <p14:creationId xmlns:p14="http://schemas.microsoft.com/office/powerpoint/2010/main" val="4027434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2_Custom Layout">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EFEDA989-D491-4799-AE38-D0EB3C1D2737}"/>
              </a:ext>
            </a:extLst>
          </p:cNvPr>
          <p:cNvSpPr>
            <a:spLocks noGrp="1"/>
          </p:cNvSpPr>
          <p:nvPr>
            <p:ph type="title"/>
          </p:nvPr>
        </p:nvSpPr>
        <p:spPr>
          <a:xfrm>
            <a:off x="0" y="5520603"/>
            <a:ext cx="12192000" cy="1325563"/>
          </a:xfrm>
          <a:solidFill>
            <a:schemeClr val="accent1"/>
          </a:solidFill>
        </p:spPr>
        <p:txBody>
          <a:bodyPr anchor="ctr" anchorCtr="1">
            <a:normAutofit/>
          </a:bodyPr>
          <a:lstStyle/>
          <a:p>
            <a:endParaRPr lang="en-US" sz="6899" dirty="0">
              <a:solidFill>
                <a:schemeClr val="bg1"/>
              </a:solidFill>
            </a:endParaRPr>
          </a:p>
        </p:txBody>
      </p:sp>
    </p:spTree>
    <p:extLst>
      <p:ext uri="{BB962C8B-B14F-4D97-AF65-F5344CB8AC3E}">
        <p14:creationId xmlns:p14="http://schemas.microsoft.com/office/powerpoint/2010/main" val="30812051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3_Custom Layout">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669994" y="471948"/>
            <a:ext cx="10891237" cy="5928852"/>
          </a:xfrm>
          <a:custGeom>
            <a:avLst/>
            <a:gdLst>
              <a:gd name="connsiteX0" fmla="*/ 5132437 w 21785311"/>
              <a:gd name="connsiteY0" fmla="*/ 8200103 h 11857703"/>
              <a:gd name="connsiteX1" fmla="*/ 11431942 w 21785311"/>
              <a:gd name="connsiteY1" fmla="*/ 8200103 h 11857703"/>
              <a:gd name="connsiteX2" fmla="*/ 11431942 w 21785311"/>
              <a:gd name="connsiteY2" fmla="*/ 11857703 h 11857703"/>
              <a:gd name="connsiteX3" fmla="*/ 5132437 w 21785311"/>
              <a:gd name="connsiteY3" fmla="*/ 11857703 h 11857703"/>
              <a:gd name="connsiteX4" fmla="*/ 0 w 21785311"/>
              <a:gd name="connsiteY4" fmla="*/ 4068189 h 11857703"/>
              <a:gd name="connsiteX5" fmla="*/ 4729161 w 21785311"/>
              <a:gd name="connsiteY5" fmla="*/ 4068189 h 11857703"/>
              <a:gd name="connsiteX6" fmla="*/ 4729161 w 21785311"/>
              <a:gd name="connsiteY6" fmla="*/ 11857703 h 11857703"/>
              <a:gd name="connsiteX7" fmla="*/ 0 w 21785311"/>
              <a:gd name="connsiteY7" fmla="*/ 11857703 h 11857703"/>
              <a:gd name="connsiteX8" fmla="*/ 10264877 w 21785311"/>
              <a:gd name="connsiteY8" fmla="*/ 1 h 11857703"/>
              <a:gd name="connsiteX9" fmla="*/ 21785311 w 21785311"/>
              <a:gd name="connsiteY9" fmla="*/ 1 h 11857703"/>
              <a:gd name="connsiteX10" fmla="*/ 21785311 w 21785311"/>
              <a:gd name="connsiteY10" fmla="*/ 3657601 h 11857703"/>
              <a:gd name="connsiteX11" fmla="*/ 10264877 w 21785311"/>
              <a:gd name="connsiteY11" fmla="*/ 3657601 h 11857703"/>
              <a:gd name="connsiteX12" fmla="*/ 0 w 21785311"/>
              <a:gd name="connsiteY12" fmla="*/ 1 h 11857703"/>
              <a:gd name="connsiteX13" fmla="*/ 4729161 w 21785311"/>
              <a:gd name="connsiteY13" fmla="*/ 1 h 11857703"/>
              <a:gd name="connsiteX14" fmla="*/ 4729161 w 21785311"/>
              <a:gd name="connsiteY14" fmla="*/ 3676847 h 11857703"/>
              <a:gd name="connsiteX15" fmla="*/ 0 w 21785311"/>
              <a:gd name="connsiteY15" fmla="*/ 3676847 h 11857703"/>
              <a:gd name="connsiteX16" fmla="*/ 5132439 w 21785311"/>
              <a:gd name="connsiteY16" fmla="*/ 0 h 11857703"/>
              <a:gd name="connsiteX17" fmla="*/ 9861600 w 21785311"/>
              <a:gd name="connsiteY17" fmla="*/ 0 h 11857703"/>
              <a:gd name="connsiteX18" fmla="*/ 9861600 w 21785311"/>
              <a:gd name="connsiteY18" fmla="*/ 7789514 h 11857703"/>
              <a:gd name="connsiteX19" fmla="*/ 5132439 w 21785311"/>
              <a:gd name="connsiteY19" fmla="*/ 7789514 h 1185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785311" h="11857703">
                <a:moveTo>
                  <a:pt x="5132437" y="8200103"/>
                </a:moveTo>
                <a:lnTo>
                  <a:pt x="11431942" y="8200103"/>
                </a:lnTo>
                <a:lnTo>
                  <a:pt x="11431942" y="11857703"/>
                </a:lnTo>
                <a:lnTo>
                  <a:pt x="5132437" y="11857703"/>
                </a:lnTo>
                <a:close/>
                <a:moveTo>
                  <a:pt x="0" y="4068189"/>
                </a:moveTo>
                <a:lnTo>
                  <a:pt x="4729161" y="4068189"/>
                </a:lnTo>
                <a:lnTo>
                  <a:pt x="4729161" y="11857703"/>
                </a:lnTo>
                <a:lnTo>
                  <a:pt x="0" y="11857703"/>
                </a:lnTo>
                <a:close/>
                <a:moveTo>
                  <a:pt x="10264877" y="1"/>
                </a:moveTo>
                <a:lnTo>
                  <a:pt x="21785311" y="1"/>
                </a:lnTo>
                <a:lnTo>
                  <a:pt x="21785311" y="3657601"/>
                </a:lnTo>
                <a:lnTo>
                  <a:pt x="10264877" y="3657601"/>
                </a:lnTo>
                <a:close/>
                <a:moveTo>
                  <a:pt x="0" y="1"/>
                </a:moveTo>
                <a:lnTo>
                  <a:pt x="4729161" y="1"/>
                </a:lnTo>
                <a:lnTo>
                  <a:pt x="4729161" y="3676847"/>
                </a:lnTo>
                <a:lnTo>
                  <a:pt x="0" y="3676847"/>
                </a:lnTo>
                <a:close/>
                <a:moveTo>
                  <a:pt x="5132439" y="0"/>
                </a:moveTo>
                <a:lnTo>
                  <a:pt x="9861600" y="0"/>
                </a:lnTo>
                <a:lnTo>
                  <a:pt x="9861600" y="7789514"/>
                </a:lnTo>
                <a:lnTo>
                  <a:pt x="5132439" y="7789514"/>
                </a:lnTo>
                <a:close/>
              </a:path>
            </a:pathLst>
          </a:custGeom>
        </p:spPr>
        <p:txBody>
          <a:bodyPr wrap="square">
            <a:noAutofit/>
          </a:bodyPr>
          <a:lstStyle/>
          <a:p>
            <a:endParaRPr lang="en-US"/>
          </a:p>
        </p:txBody>
      </p:sp>
    </p:spTree>
    <p:extLst>
      <p:ext uri="{BB962C8B-B14F-4D97-AF65-F5344CB8AC3E}">
        <p14:creationId xmlns:p14="http://schemas.microsoft.com/office/powerpoint/2010/main" val="41862562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54_Custom Layout">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5751225" y="649236"/>
            <a:ext cx="5927747" cy="5574276"/>
          </a:xfrm>
          <a:custGeom>
            <a:avLst/>
            <a:gdLst>
              <a:gd name="connsiteX0" fmla="*/ 0 w 11857037"/>
              <a:gd name="connsiteY0" fmla="*/ 5795502 h 11148552"/>
              <a:gd name="connsiteX1" fmla="*/ 11857037 w 11857037"/>
              <a:gd name="connsiteY1" fmla="*/ 5795502 h 11148552"/>
              <a:gd name="connsiteX2" fmla="*/ 11857037 w 11857037"/>
              <a:gd name="connsiteY2" fmla="*/ 11148552 h 11148552"/>
              <a:gd name="connsiteX3" fmla="*/ 0 w 11857037"/>
              <a:gd name="connsiteY3" fmla="*/ 11148552 h 11148552"/>
              <a:gd name="connsiteX4" fmla="*/ 0 w 11857037"/>
              <a:gd name="connsiteY4" fmla="*/ 0 h 11148552"/>
              <a:gd name="connsiteX5" fmla="*/ 11857037 w 11857037"/>
              <a:gd name="connsiteY5" fmla="*/ 0 h 11148552"/>
              <a:gd name="connsiteX6" fmla="*/ 11857037 w 11857037"/>
              <a:gd name="connsiteY6" fmla="*/ 5353050 h 11148552"/>
              <a:gd name="connsiteX7" fmla="*/ 0 w 11857037"/>
              <a:gd name="connsiteY7" fmla="*/ 5353050 h 11148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57037" h="11148552">
                <a:moveTo>
                  <a:pt x="0" y="5795502"/>
                </a:moveTo>
                <a:lnTo>
                  <a:pt x="11857037" y="5795502"/>
                </a:lnTo>
                <a:lnTo>
                  <a:pt x="11857037" y="11148552"/>
                </a:lnTo>
                <a:lnTo>
                  <a:pt x="0" y="11148552"/>
                </a:lnTo>
                <a:close/>
                <a:moveTo>
                  <a:pt x="0" y="0"/>
                </a:moveTo>
                <a:lnTo>
                  <a:pt x="11857037" y="0"/>
                </a:lnTo>
                <a:lnTo>
                  <a:pt x="11857037" y="5353050"/>
                </a:lnTo>
                <a:lnTo>
                  <a:pt x="0" y="5353050"/>
                </a:lnTo>
                <a:close/>
              </a:path>
            </a:pathLst>
          </a:custGeom>
        </p:spPr>
        <p:txBody>
          <a:bodyPr wrap="square">
            <a:noAutofit/>
          </a:bodyPr>
          <a:lstStyle/>
          <a:p>
            <a:endParaRPr lang="en-US"/>
          </a:p>
        </p:txBody>
      </p:sp>
    </p:spTree>
    <p:extLst>
      <p:ext uri="{BB962C8B-B14F-4D97-AF65-F5344CB8AC3E}">
        <p14:creationId xmlns:p14="http://schemas.microsoft.com/office/powerpoint/2010/main" val="9412718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55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93391" y="523210"/>
            <a:ext cx="2934112" cy="2935288"/>
          </a:xfrm>
          <a:prstGeom prst="rect">
            <a:avLst/>
          </a:prstGeom>
        </p:spPr>
        <p:txBody>
          <a:bodyPr/>
          <a:lstStyle/>
          <a:p>
            <a:endParaRPr lang="en-US"/>
          </a:p>
        </p:txBody>
      </p:sp>
      <p:sp>
        <p:nvSpPr>
          <p:cNvPr id="5" name="Picture Placeholder 3"/>
          <p:cNvSpPr>
            <a:spLocks noGrp="1"/>
          </p:cNvSpPr>
          <p:nvPr>
            <p:ph type="pic" sz="quarter" idx="11"/>
          </p:nvPr>
        </p:nvSpPr>
        <p:spPr>
          <a:xfrm>
            <a:off x="3819641" y="523209"/>
            <a:ext cx="2934112" cy="2935288"/>
          </a:xfrm>
          <a:prstGeom prst="rect">
            <a:avLst/>
          </a:prstGeom>
        </p:spPr>
        <p:txBody>
          <a:bodyPr/>
          <a:lstStyle/>
          <a:p>
            <a:endParaRPr lang="en-US"/>
          </a:p>
        </p:txBody>
      </p:sp>
      <p:sp>
        <p:nvSpPr>
          <p:cNvPr id="6" name="Picture Placeholder 3"/>
          <p:cNvSpPr>
            <a:spLocks noGrp="1"/>
          </p:cNvSpPr>
          <p:nvPr>
            <p:ph type="pic" sz="quarter" idx="12"/>
          </p:nvPr>
        </p:nvSpPr>
        <p:spPr>
          <a:xfrm>
            <a:off x="1358042" y="3679364"/>
            <a:ext cx="4746239" cy="2544456"/>
          </a:xfrm>
          <a:prstGeom prst="rect">
            <a:avLst/>
          </a:prstGeom>
        </p:spPr>
        <p:txBody>
          <a:bodyPr/>
          <a:lstStyle/>
          <a:p>
            <a:endParaRPr lang="en-US"/>
          </a:p>
        </p:txBody>
      </p:sp>
    </p:spTree>
    <p:extLst>
      <p:ext uri="{BB962C8B-B14F-4D97-AF65-F5344CB8AC3E}">
        <p14:creationId xmlns:p14="http://schemas.microsoft.com/office/powerpoint/2010/main" val="11663844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6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560442" y="619624"/>
            <a:ext cx="3148926" cy="5618752"/>
          </a:xfrm>
          <a:prstGeom prst="rect">
            <a:avLst/>
          </a:prstGeom>
        </p:spPr>
        <p:txBody>
          <a:bodyPr/>
          <a:lstStyle/>
          <a:p>
            <a:endParaRPr lang="en-US"/>
          </a:p>
        </p:txBody>
      </p:sp>
      <p:sp>
        <p:nvSpPr>
          <p:cNvPr id="5" name="Picture Placeholder 3"/>
          <p:cNvSpPr>
            <a:spLocks noGrp="1"/>
          </p:cNvSpPr>
          <p:nvPr>
            <p:ph type="pic" sz="quarter" idx="11"/>
          </p:nvPr>
        </p:nvSpPr>
        <p:spPr>
          <a:xfrm>
            <a:off x="8450568" y="619624"/>
            <a:ext cx="3199139" cy="2723651"/>
          </a:xfrm>
          <a:prstGeom prst="rect">
            <a:avLst/>
          </a:prstGeom>
        </p:spPr>
        <p:txBody>
          <a:bodyPr/>
          <a:lstStyle/>
          <a:p>
            <a:endParaRPr lang="en-US"/>
          </a:p>
        </p:txBody>
      </p:sp>
      <p:sp>
        <p:nvSpPr>
          <p:cNvPr id="6" name="Picture Placeholder 3"/>
          <p:cNvSpPr>
            <a:spLocks noGrp="1"/>
          </p:cNvSpPr>
          <p:nvPr>
            <p:ph type="pic" sz="quarter" idx="12"/>
          </p:nvPr>
        </p:nvSpPr>
        <p:spPr>
          <a:xfrm>
            <a:off x="8450568" y="3514725"/>
            <a:ext cx="3199139" cy="2723651"/>
          </a:xfrm>
          <a:prstGeom prst="rect">
            <a:avLst/>
          </a:prstGeom>
        </p:spPr>
        <p:txBody>
          <a:bodyPr/>
          <a:lstStyle/>
          <a:p>
            <a:endParaRPr lang="en-US"/>
          </a:p>
        </p:txBody>
      </p:sp>
    </p:spTree>
    <p:extLst>
      <p:ext uri="{BB962C8B-B14F-4D97-AF65-F5344CB8AC3E}">
        <p14:creationId xmlns:p14="http://schemas.microsoft.com/office/powerpoint/2010/main" val="3144454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7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92062" y="324670"/>
            <a:ext cx="11207878" cy="1828595"/>
          </a:xfrm>
          <a:prstGeom prst="rect">
            <a:avLst/>
          </a:prstGeom>
        </p:spPr>
        <p:txBody>
          <a:bodyPr/>
          <a:lstStyle/>
          <a:p>
            <a:endParaRPr lang="en-US"/>
          </a:p>
        </p:txBody>
      </p:sp>
      <p:sp>
        <p:nvSpPr>
          <p:cNvPr id="5" name="Picture Placeholder 3"/>
          <p:cNvSpPr>
            <a:spLocks noGrp="1"/>
          </p:cNvSpPr>
          <p:nvPr>
            <p:ph type="pic" sz="quarter" idx="11"/>
          </p:nvPr>
        </p:nvSpPr>
        <p:spPr>
          <a:xfrm>
            <a:off x="492061" y="4630993"/>
            <a:ext cx="11207878" cy="1902620"/>
          </a:xfrm>
          <a:prstGeom prst="rect">
            <a:avLst/>
          </a:prstGeom>
        </p:spPr>
        <p:txBody>
          <a:bodyPr/>
          <a:lstStyle/>
          <a:p>
            <a:endParaRPr lang="en-US"/>
          </a:p>
        </p:txBody>
      </p:sp>
    </p:spTree>
    <p:extLst>
      <p:ext uri="{BB962C8B-B14F-4D97-AF65-F5344CB8AC3E}">
        <p14:creationId xmlns:p14="http://schemas.microsoft.com/office/powerpoint/2010/main" val="24065854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8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18993" y="582613"/>
            <a:ext cx="6592029" cy="5692775"/>
          </a:xfrm>
          <a:prstGeom prst="rect">
            <a:avLst/>
          </a:prstGeom>
        </p:spPr>
        <p:txBody>
          <a:bodyPr/>
          <a:lstStyle/>
          <a:p>
            <a:endParaRPr lang="en-US"/>
          </a:p>
        </p:txBody>
      </p:sp>
    </p:spTree>
    <p:extLst>
      <p:ext uri="{BB962C8B-B14F-4D97-AF65-F5344CB8AC3E}">
        <p14:creationId xmlns:p14="http://schemas.microsoft.com/office/powerpoint/2010/main" val="25636051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9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04606" y="2182762"/>
            <a:ext cx="5161263" cy="4070555"/>
          </a:xfrm>
          <a:prstGeom prst="rect">
            <a:avLst/>
          </a:prstGeom>
        </p:spPr>
        <p:txBody>
          <a:bodyPr/>
          <a:lstStyle/>
          <a:p>
            <a:endParaRPr lang="en-US"/>
          </a:p>
        </p:txBody>
      </p:sp>
      <p:sp>
        <p:nvSpPr>
          <p:cNvPr id="5" name="Picture Placeholder 3"/>
          <p:cNvSpPr>
            <a:spLocks noGrp="1"/>
          </p:cNvSpPr>
          <p:nvPr>
            <p:ph type="pic" sz="quarter" idx="11"/>
          </p:nvPr>
        </p:nvSpPr>
        <p:spPr>
          <a:xfrm>
            <a:off x="6096000" y="604684"/>
            <a:ext cx="5465230" cy="2403987"/>
          </a:xfrm>
          <a:prstGeom prst="rect">
            <a:avLst/>
          </a:prstGeom>
        </p:spPr>
        <p:txBody>
          <a:bodyPr/>
          <a:lstStyle/>
          <a:p>
            <a:endParaRPr lang="en-US"/>
          </a:p>
        </p:txBody>
      </p:sp>
    </p:spTree>
    <p:extLst>
      <p:ext uri="{BB962C8B-B14F-4D97-AF65-F5344CB8AC3E}">
        <p14:creationId xmlns:p14="http://schemas.microsoft.com/office/powerpoint/2010/main" val="14497135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0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19454" y="589782"/>
            <a:ext cx="5707113" cy="3112294"/>
          </a:xfrm>
          <a:prstGeom prst="rect">
            <a:avLst/>
          </a:prstGeom>
        </p:spPr>
        <p:txBody>
          <a:bodyPr/>
          <a:lstStyle/>
          <a:p>
            <a:endParaRPr lang="en-US"/>
          </a:p>
        </p:txBody>
      </p:sp>
      <p:sp>
        <p:nvSpPr>
          <p:cNvPr id="6" name="Picture Placeholder 5"/>
          <p:cNvSpPr>
            <a:spLocks noGrp="1"/>
          </p:cNvSpPr>
          <p:nvPr>
            <p:ph type="pic" sz="quarter" idx="11"/>
          </p:nvPr>
        </p:nvSpPr>
        <p:spPr>
          <a:xfrm>
            <a:off x="6827614" y="2581301"/>
            <a:ext cx="4748362" cy="3686764"/>
          </a:xfrm>
          <a:prstGeom prst="rect">
            <a:avLst/>
          </a:prstGeom>
        </p:spPr>
        <p:txBody>
          <a:bodyPr/>
          <a:lstStyle/>
          <a:p>
            <a:endParaRPr lang="en-US"/>
          </a:p>
        </p:txBody>
      </p:sp>
    </p:spTree>
    <p:extLst>
      <p:ext uri="{BB962C8B-B14F-4D97-AF65-F5344CB8AC3E}">
        <p14:creationId xmlns:p14="http://schemas.microsoft.com/office/powerpoint/2010/main" val="42056059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575316" y="383483"/>
            <a:ext cx="5927876" cy="2971775"/>
          </a:xfrm>
          <a:prstGeom prst="rect">
            <a:avLst/>
          </a:prstGeom>
        </p:spPr>
        <p:txBody>
          <a:bodyPr/>
          <a:lstStyle/>
          <a:p>
            <a:endParaRPr lang="en-US"/>
          </a:p>
        </p:txBody>
      </p:sp>
      <p:sp>
        <p:nvSpPr>
          <p:cNvPr id="5" name="Picture Placeholder 3"/>
          <p:cNvSpPr>
            <a:spLocks noGrp="1"/>
          </p:cNvSpPr>
          <p:nvPr>
            <p:ph type="pic" sz="quarter" idx="11"/>
          </p:nvPr>
        </p:nvSpPr>
        <p:spPr>
          <a:xfrm>
            <a:off x="575316" y="3539638"/>
            <a:ext cx="5927876" cy="2971775"/>
          </a:xfrm>
          <a:prstGeom prst="rect">
            <a:avLst/>
          </a:prstGeom>
        </p:spPr>
        <p:txBody>
          <a:bodyPr/>
          <a:lstStyle/>
          <a:p>
            <a:endParaRPr lang="en-US"/>
          </a:p>
        </p:txBody>
      </p:sp>
    </p:spTree>
    <p:extLst>
      <p:ext uri="{BB962C8B-B14F-4D97-AF65-F5344CB8AC3E}">
        <p14:creationId xmlns:p14="http://schemas.microsoft.com/office/powerpoint/2010/main" val="339072679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2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5662491" y="515885"/>
            <a:ext cx="2875715" cy="2050335"/>
          </a:xfrm>
          <a:prstGeom prst="rect">
            <a:avLst/>
          </a:prstGeom>
        </p:spPr>
        <p:txBody>
          <a:bodyPr/>
          <a:lstStyle/>
          <a:p>
            <a:endParaRPr lang="en-US"/>
          </a:p>
        </p:txBody>
      </p:sp>
      <p:sp>
        <p:nvSpPr>
          <p:cNvPr id="5" name="Picture Placeholder 3"/>
          <p:cNvSpPr>
            <a:spLocks noGrp="1"/>
          </p:cNvSpPr>
          <p:nvPr>
            <p:ph type="pic" sz="quarter" idx="11"/>
          </p:nvPr>
        </p:nvSpPr>
        <p:spPr>
          <a:xfrm>
            <a:off x="8788742" y="515886"/>
            <a:ext cx="2875715" cy="2050335"/>
          </a:xfrm>
          <a:prstGeom prst="rect">
            <a:avLst/>
          </a:prstGeom>
        </p:spPr>
        <p:txBody>
          <a:bodyPr/>
          <a:lstStyle/>
          <a:p>
            <a:endParaRPr lang="en-US"/>
          </a:p>
        </p:txBody>
      </p:sp>
      <p:sp>
        <p:nvSpPr>
          <p:cNvPr id="6" name="Picture Placeholder 3"/>
          <p:cNvSpPr>
            <a:spLocks noGrp="1"/>
          </p:cNvSpPr>
          <p:nvPr>
            <p:ph type="pic" sz="quarter" idx="12"/>
          </p:nvPr>
        </p:nvSpPr>
        <p:spPr>
          <a:xfrm>
            <a:off x="5662491" y="2787136"/>
            <a:ext cx="6001965" cy="3569419"/>
          </a:xfrm>
          <a:prstGeom prst="rect">
            <a:avLst/>
          </a:prstGeom>
        </p:spPr>
        <p:txBody>
          <a:bodyPr/>
          <a:lstStyle/>
          <a:p>
            <a:endParaRPr lang="en-US"/>
          </a:p>
        </p:txBody>
      </p:sp>
    </p:spTree>
    <p:extLst>
      <p:ext uri="{BB962C8B-B14F-4D97-AF65-F5344CB8AC3E}">
        <p14:creationId xmlns:p14="http://schemas.microsoft.com/office/powerpoint/2010/main" val="1036584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970E-4ED5-4156-9E26-20F1BBD45719}"/>
              </a:ext>
            </a:extLst>
          </p:cNvPr>
          <p:cNvSpPr>
            <a:spLocks noGrp="1"/>
          </p:cNvSpPr>
          <p:nvPr>
            <p:ph type="title"/>
          </p:nvPr>
        </p:nvSpPr>
        <p:spPr>
          <a:xfrm>
            <a:off x="1" y="0"/>
            <a:ext cx="3809503" cy="6858000"/>
          </a:xfrm>
          <a:solidFill>
            <a:schemeClr val="accent1"/>
          </a:solidFill>
        </p:spPr>
        <p:txBody>
          <a:bodyPr>
            <a:normAutofit/>
          </a:bodyPr>
          <a:lstStyle>
            <a:lvl1pPr>
              <a:defRPr sz="3299">
                <a:solidFill>
                  <a:schemeClr val="bg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F9CE7CF6-1D2F-44E7-90BC-0209B1E2913E}"/>
              </a:ext>
            </a:extLst>
          </p:cNvPr>
          <p:cNvSpPr>
            <a:spLocks noGrp="1"/>
          </p:cNvSpPr>
          <p:nvPr>
            <p:ph type="sldNum" sz="quarter" idx="10"/>
          </p:nvPr>
        </p:nvSpPr>
        <p:spPr/>
        <p:txBody>
          <a:bodyPr/>
          <a:lstStyle/>
          <a:p>
            <a:pPr algn="r"/>
            <a:fld id="{035D63CF-0CAB-456C-A0F5-93E6969ED531}" type="slidenum">
              <a:rPr lang="en-US" smtClean="0"/>
              <a:pPr algn="r"/>
              <a:t>‹#›</a:t>
            </a:fld>
            <a:endParaRPr lang="en-US" dirty="0"/>
          </a:p>
        </p:txBody>
      </p:sp>
      <p:sp>
        <p:nvSpPr>
          <p:cNvPr id="5" name="Content Placeholder 4">
            <a:extLst>
              <a:ext uri="{FF2B5EF4-FFF2-40B4-BE49-F238E27FC236}">
                <a16:creationId xmlns:a16="http://schemas.microsoft.com/office/drawing/2014/main" id="{60A597D5-6BA1-43C6-B4B3-EE215A05FEAF}"/>
              </a:ext>
            </a:extLst>
          </p:cNvPr>
          <p:cNvSpPr>
            <a:spLocks noGrp="1"/>
          </p:cNvSpPr>
          <p:nvPr>
            <p:ph sz="quarter" idx="11"/>
          </p:nvPr>
        </p:nvSpPr>
        <p:spPr>
          <a:xfrm>
            <a:off x="4130931" y="524669"/>
            <a:ext cx="7805515" cy="56221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75873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3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531128" y="1681317"/>
            <a:ext cx="3951567" cy="2227007"/>
          </a:xfrm>
          <a:prstGeom prst="rect">
            <a:avLst/>
          </a:prstGeom>
        </p:spPr>
        <p:txBody>
          <a:bodyPr/>
          <a:lstStyle/>
          <a:p>
            <a:endParaRPr lang="en-US"/>
          </a:p>
        </p:txBody>
      </p:sp>
      <p:sp>
        <p:nvSpPr>
          <p:cNvPr id="5" name="Picture Placeholder 3"/>
          <p:cNvSpPr>
            <a:spLocks noGrp="1"/>
          </p:cNvSpPr>
          <p:nvPr>
            <p:ph type="pic" sz="quarter" idx="11"/>
          </p:nvPr>
        </p:nvSpPr>
        <p:spPr>
          <a:xfrm>
            <a:off x="531128" y="4086225"/>
            <a:ext cx="3951567" cy="2270331"/>
          </a:xfrm>
          <a:prstGeom prst="rect">
            <a:avLst/>
          </a:prstGeom>
        </p:spPr>
        <p:txBody>
          <a:bodyPr/>
          <a:lstStyle/>
          <a:p>
            <a:endParaRPr lang="en-US"/>
          </a:p>
        </p:txBody>
      </p:sp>
      <p:sp>
        <p:nvSpPr>
          <p:cNvPr id="6" name="Picture Placeholder 3"/>
          <p:cNvSpPr>
            <a:spLocks noGrp="1"/>
          </p:cNvSpPr>
          <p:nvPr>
            <p:ph type="pic" sz="quarter" idx="12"/>
          </p:nvPr>
        </p:nvSpPr>
        <p:spPr>
          <a:xfrm>
            <a:off x="4660139" y="1681316"/>
            <a:ext cx="3420925" cy="4675240"/>
          </a:xfrm>
          <a:prstGeom prst="rect">
            <a:avLst/>
          </a:prstGeom>
        </p:spPr>
        <p:txBody>
          <a:bodyPr/>
          <a:lstStyle/>
          <a:p>
            <a:endParaRPr lang="en-US"/>
          </a:p>
        </p:txBody>
      </p:sp>
      <p:sp>
        <p:nvSpPr>
          <p:cNvPr id="7" name="Picture Placeholder 3"/>
          <p:cNvSpPr>
            <a:spLocks noGrp="1"/>
          </p:cNvSpPr>
          <p:nvPr>
            <p:ph type="pic" sz="quarter" idx="13"/>
          </p:nvPr>
        </p:nvSpPr>
        <p:spPr>
          <a:xfrm>
            <a:off x="8258508" y="1681316"/>
            <a:ext cx="3420925" cy="4675240"/>
          </a:xfrm>
          <a:prstGeom prst="rect">
            <a:avLst/>
          </a:prstGeom>
        </p:spPr>
        <p:txBody>
          <a:bodyPr/>
          <a:lstStyle/>
          <a:p>
            <a:endParaRPr lang="en-US"/>
          </a:p>
        </p:txBody>
      </p:sp>
    </p:spTree>
    <p:extLst>
      <p:ext uri="{BB962C8B-B14F-4D97-AF65-F5344CB8AC3E}">
        <p14:creationId xmlns:p14="http://schemas.microsoft.com/office/powerpoint/2010/main" val="33189016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4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5426700" y="471821"/>
            <a:ext cx="2949293" cy="3893702"/>
          </a:xfrm>
          <a:prstGeom prst="rect">
            <a:avLst/>
          </a:prstGeom>
        </p:spPr>
        <p:txBody>
          <a:bodyPr/>
          <a:lstStyle/>
          <a:p>
            <a:endParaRPr lang="en-US"/>
          </a:p>
        </p:txBody>
      </p:sp>
      <p:sp>
        <p:nvSpPr>
          <p:cNvPr id="6" name="Picture Placeholder 3"/>
          <p:cNvSpPr>
            <a:spLocks noGrp="1"/>
          </p:cNvSpPr>
          <p:nvPr>
            <p:ph type="pic" sz="quarter" idx="11"/>
          </p:nvPr>
        </p:nvSpPr>
        <p:spPr>
          <a:xfrm>
            <a:off x="8611937" y="471820"/>
            <a:ext cx="2949293" cy="5737251"/>
          </a:xfrm>
          <a:prstGeom prst="rect">
            <a:avLst/>
          </a:prstGeom>
        </p:spPr>
        <p:txBody>
          <a:bodyPr/>
          <a:lstStyle/>
          <a:p>
            <a:endParaRPr lang="en-US"/>
          </a:p>
        </p:txBody>
      </p:sp>
    </p:spTree>
    <p:extLst>
      <p:ext uri="{BB962C8B-B14F-4D97-AF65-F5344CB8AC3E}">
        <p14:creationId xmlns:p14="http://schemas.microsoft.com/office/powerpoint/2010/main" val="108315965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9_Custom Layout">
    <p:spTree>
      <p:nvGrpSpPr>
        <p:cNvPr id="1" name=""/>
        <p:cNvGrpSpPr/>
        <p:nvPr/>
      </p:nvGrpSpPr>
      <p:grpSpPr>
        <a:xfrm>
          <a:off x="0" y="0"/>
          <a:ext cx="0" cy="0"/>
          <a:chOff x="0" y="0"/>
          <a:chExt cx="0" cy="0"/>
        </a:xfrm>
      </p:grpSpPr>
      <p:sp>
        <p:nvSpPr>
          <p:cNvPr id="3" name="Folded Corner 2"/>
          <p:cNvSpPr/>
          <p:nvPr userDrawn="1"/>
        </p:nvSpPr>
        <p:spPr bwMode="auto">
          <a:xfrm>
            <a:off x="743864" y="2212258"/>
            <a:ext cx="3229477" cy="3642852"/>
          </a:xfrm>
          <a:prstGeom prst="foldedCorner">
            <a:avLst>
              <a:gd name="adj" fmla="val 16493"/>
            </a:avLst>
          </a:prstGeom>
          <a:solidFill>
            <a:schemeClr val="accent1"/>
          </a:solidFill>
          <a:ln>
            <a:noFill/>
          </a:ln>
          <a:extLst/>
        </p:spPr>
        <p:txBody>
          <a:bodyPr vert="horz" wrap="square" lIns="45714" tIns="22857" rIns="45714" bIns="22857" numCol="1" rtlCol="0" anchor="t" anchorCtr="0" compatLnSpc="1">
            <a:prstTxWarp prst="textNoShape">
              <a:avLst/>
            </a:prstTxWarp>
          </a:bodyPr>
          <a:lstStyle/>
          <a:p>
            <a:pPr algn="ctr"/>
            <a:endParaRPr lang="en-US" sz="900"/>
          </a:p>
        </p:txBody>
      </p:sp>
      <p:sp>
        <p:nvSpPr>
          <p:cNvPr id="4" name="Folded Corner 3"/>
          <p:cNvSpPr/>
          <p:nvPr userDrawn="1"/>
        </p:nvSpPr>
        <p:spPr bwMode="auto">
          <a:xfrm>
            <a:off x="4481262" y="2212258"/>
            <a:ext cx="3229477" cy="3642852"/>
          </a:xfrm>
          <a:prstGeom prst="foldedCorner">
            <a:avLst>
              <a:gd name="adj" fmla="val 15123"/>
            </a:avLst>
          </a:prstGeom>
          <a:solidFill>
            <a:schemeClr val="tx1">
              <a:lumMod val="10000"/>
              <a:lumOff val="90000"/>
            </a:schemeClr>
          </a:solidFill>
          <a:ln>
            <a:noFill/>
          </a:ln>
          <a:extLst/>
        </p:spPr>
        <p:txBody>
          <a:bodyPr vert="horz" wrap="square" lIns="45714" tIns="22857" rIns="45714" bIns="22857" numCol="1" rtlCol="0" anchor="t" anchorCtr="0" compatLnSpc="1">
            <a:prstTxWarp prst="textNoShape">
              <a:avLst/>
            </a:prstTxWarp>
          </a:bodyPr>
          <a:lstStyle/>
          <a:p>
            <a:pPr algn="ctr"/>
            <a:endParaRPr lang="en-US" sz="900"/>
          </a:p>
        </p:txBody>
      </p:sp>
      <p:sp>
        <p:nvSpPr>
          <p:cNvPr id="5" name="Folded Corner 4"/>
          <p:cNvSpPr/>
          <p:nvPr userDrawn="1"/>
        </p:nvSpPr>
        <p:spPr bwMode="auto">
          <a:xfrm>
            <a:off x="8218659" y="2212258"/>
            <a:ext cx="3229477" cy="3642852"/>
          </a:xfrm>
          <a:prstGeom prst="foldedCorner">
            <a:avLst>
              <a:gd name="adj" fmla="val 15123"/>
            </a:avLst>
          </a:prstGeom>
          <a:solidFill>
            <a:schemeClr val="tx1">
              <a:lumMod val="10000"/>
              <a:lumOff val="90000"/>
            </a:schemeClr>
          </a:solidFill>
          <a:ln>
            <a:noFill/>
          </a:ln>
          <a:extLst/>
        </p:spPr>
        <p:txBody>
          <a:bodyPr vert="horz" wrap="square" lIns="45714" tIns="22857" rIns="45714" bIns="22857" numCol="1" rtlCol="0" anchor="t" anchorCtr="0" compatLnSpc="1">
            <a:prstTxWarp prst="textNoShape">
              <a:avLst/>
            </a:prstTxWarp>
          </a:bodyPr>
          <a:lstStyle/>
          <a:p>
            <a:pPr algn="ctr"/>
            <a:endParaRPr lang="en-US" sz="900"/>
          </a:p>
        </p:txBody>
      </p:sp>
      <p:sp>
        <p:nvSpPr>
          <p:cNvPr id="7" name="Picture Placeholder 6"/>
          <p:cNvSpPr>
            <a:spLocks noGrp="1"/>
          </p:cNvSpPr>
          <p:nvPr>
            <p:ph type="pic" sz="quarter" idx="10"/>
          </p:nvPr>
        </p:nvSpPr>
        <p:spPr>
          <a:xfrm>
            <a:off x="1620447" y="2556518"/>
            <a:ext cx="1476312" cy="1477166"/>
          </a:xfrm>
          <a:prstGeom prst="ellipse">
            <a:avLst/>
          </a:prstGeom>
        </p:spPr>
        <p:txBody>
          <a:bodyPr/>
          <a:lstStyle/>
          <a:p>
            <a:endParaRPr lang="en-US"/>
          </a:p>
        </p:txBody>
      </p:sp>
      <p:sp>
        <p:nvSpPr>
          <p:cNvPr id="10" name="Picture Placeholder 6"/>
          <p:cNvSpPr>
            <a:spLocks noGrp="1"/>
          </p:cNvSpPr>
          <p:nvPr>
            <p:ph type="pic" sz="quarter" idx="11"/>
          </p:nvPr>
        </p:nvSpPr>
        <p:spPr>
          <a:xfrm>
            <a:off x="5357844" y="2556518"/>
            <a:ext cx="1476312" cy="1477166"/>
          </a:xfrm>
          <a:prstGeom prst="ellipse">
            <a:avLst/>
          </a:prstGeom>
        </p:spPr>
        <p:txBody>
          <a:bodyPr/>
          <a:lstStyle/>
          <a:p>
            <a:endParaRPr lang="en-US"/>
          </a:p>
        </p:txBody>
      </p:sp>
      <p:sp>
        <p:nvSpPr>
          <p:cNvPr id="11" name="Picture Placeholder 6"/>
          <p:cNvSpPr>
            <a:spLocks noGrp="1"/>
          </p:cNvSpPr>
          <p:nvPr>
            <p:ph type="pic" sz="quarter" idx="12"/>
          </p:nvPr>
        </p:nvSpPr>
        <p:spPr>
          <a:xfrm>
            <a:off x="9095242" y="2556518"/>
            <a:ext cx="1476312" cy="1477166"/>
          </a:xfrm>
          <a:prstGeom prst="ellipse">
            <a:avLst/>
          </a:prstGeom>
        </p:spPr>
        <p:txBody>
          <a:bodyPr/>
          <a:lstStyle/>
          <a:p>
            <a:endParaRPr lang="en-US"/>
          </a:p>
        </p:txBody>
      </p:sp>
    </p:spTree>
    <p:extLst>
      <p:ext uri="{BB962C8B-B14F-4D97-AF65-F5344CB8AC3E}">
        <p14:creationId xmlns:p14="http://schemas.microsoft.com/office/powerpoint/2010/main" val="117194004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50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096488" y="692944"/>
            <a:ext cx="5471400" cy="5472113"/>
          </a:xfrm>
          <a:prstGeom prst="rect">
            <a:avLst/>
          </a:prstGeom>
        </p:spPr>
        <p:txBody>
          <a:bodyPr/>
          <a:lstStyle/>
          <a:p>
            <a:endParaRPr lang="en-US"/>
          </a:p>
        </p:txBody>
      </p:sp>
    </p:spTree>
    <p:extLst>
      <p:ext uri="{BB962C8B-B14F-4D97-AF65-F5344CB8AC3E}">
        <p14:creationId xmlns:p14="http://schemas.microsoft.com/office/powerpoint/2010/main" val="22743564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56_Custom Layout">
    <p:spTree>
      <p:nvGrpSpPr>
        <p:cNvPr id="1" name=""/>
        <p:cNvGrpSpPr/>
        <p:nvPr/>
      </p:nvGrpSpPr>
      <p:grpSpPr>
        <a:xfrm>
          <a:off x="0" y="0"/>
          <a:ext cx="0" cy="0"/>
          <a:chOff x="0" y="0"/>
          <a:chExt cx="0" cy="0"/>
        </a:xfrm>
      </p:grpSpPr>
      <p:sp>
        <p:nvSpPr>
          <p:cNvPr id="7" name="Rounded Rectangle 6"/>
          <p:cNvSpPr/>
          <p:nvPr userDrawn="1"/>
        </p:nvSpPr>
        <p:spPr bwMode="auto">
          <a:xfrm>
            <a:off x="2876969" y="895350"/>
            <a:ext cx="7999165" cy="5067300"/>
          </a:xfrm>
          <a:prstGeom prst="roundRect">
            <a:avLst>
              <a:gd name="adj" fmla="val 3850"/>
            </a:avLst>
          </a:prstGeom>
          <a:gradFill>
            <a:gsLst>
              <a:gs pos="0">
                <a:schemeClr val="accent1"/>
              </a:gs>
              <a:gs pos="100000">
                <a:schemeClr val="accent4"/>
              </a:gs>
            </a:gsLst>
            <a:lin ang="2700000" scaled="0"/>
          </a:gradFill>
          <a:ln>
            <a:noFill/>
          </a:ln>
          <a:extLst/>
        </p:spPr>
        <p:txBody>
          <a:bodyPr vert="horz" wrap="square" lIns="45714" tIns="22857" rIns="45714" bIns="22857" numCol="1" rtlCol="0" anchor="t" anchorCtr="0" compatLnSpc="1">
            <a:prstTxWarp prst="textNoShape">
              <a:avLst/>
            </a:prstTxWarp>
          </a:bodyPr>
          <a:lstStyle/>
          <a:p>
            <a:pPr algn="ctr"/>
            <a:endParaRPr lang="en-US" sz="900"/>
          </a:p>
        </p:txBody>
      </p:sp>
      <p:sp>
        <p:nvSpPr>
          <p:cNvPr id="9" name="Picture Placeholder 8"/>
          <p:cNvSpPr>
            <a:spLocks noGrp="1"/>
          </p:cNvSpPr>
          <p:nvPr>
            <p:ph type="pic" sz="quarter" idx="10"/>
          </p:nvPr>
        </p:nvSpPr>
        <p:spPr>
          <a:xfrm>
            <a:off x="609521" y="343694"/>
            <a:ext cx="5257115" cy="6170613"/>
          </a:xfrm>
          <a:prstGeom prst="rect">
            <a:avLst/>
          </a:prstGeom>
        </p:spPr>
        <p:txBody>
          <a:bodyPr/>
          <a:lstStyle/>
          <a:p>
            <a:endParaRPr lang="en-US"/>
          </a:p>
        </p:txBody>
      </p:sp>
    </p:spTree>
    <p:extLst>
      <p:ext uri="{BB962C8B-B14F-4D97-AF65-F5344CB8AC3E}">
        <p14:creationId xmlns:p14="http://schemas.microsoft.com/office/powerpoint/2010/main" val="78904424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57_Custom Layout">
    <p:spTree>
      <p:nvGrpSpPr>
        <p:cNvPr id="1" name=""/>
        <p:cNvGrpSpPr/>
        <p:nvPr/>
      </p:nvGrpSpPr>
      <p:grpSpPr>
        <a:xfrm>
          <a:off x="0" y="0"/>
          <a:ext cx="0" cy="0"/>
          <a:chOff x="0" y="0"/>
          <a:chExt cx="0" cy="0"/>
        </a:xfrm>
      </p:grpSpPr>
      <p:sp>
        <p:nvSpPr>
          <p:cNvPr id="13" name="Picture Placeholder 12"/>
          <p:cNvSpPr>
            <a:spLocks noGrp="1"/>
          </p:cNvSpPr>
          <p:nvPr>
            <p:ph type="pic" sz="quarter" idx="12"/>
          </p:nvPr>
        </p:nvSpPr>
        <p:spPr>
          <a:xfrm>
            <a:off x="6380919" y="0"/>
            <a:ext cx="4647595" cy="6858000"/>
          </a:xfrm>
          <a:prstGeom prst="rect">
            <a:avLst/>
          </a:prstGeom>
        </p:spPr>
        <p:txBody>
          <a:bodyPr/>
          <a:lstStyle/>
          <a:p>
            <a:endParaRPr lang="en-US"/>
          </a:p>
        </p:txBody>
      </p:sp>
      <p:sp>
        <p:nvSpPr>
          <p:cNvPr id="11" name="Freeform 10"/>
          <p:cNvSpPr>
            <a:spLocks noGrp="1"/>
          </p:cNvSpPr>
          <p:nvPr>
            <p:ph type="pic" sz="quarter" idx="11"/>
          </p:nvPr>
        </p:nvSpPr>
        <p:spPr>
          <a:xfrm>
            <a:off x="1352374" y="4762500"/>
            <a:ext cx="1352374" cy="1352550"/>
          </a:xfrm>
          <a:custGeom>
            <a:avLst/>
            <a:gdLst>
              <a:gd name="connsiteX0" fmla="*/ 1352550 w 2705100"/>
              <a:gd name="connsiteY0" fmla="*/ 0 h 2705100"/>
              <a:gd name="connsiteX1" fmla="*/ 2705100 w 2705100"/>
              <a:gd name="connsiteY1" fmla="*/ 1352550 h 2705100"/>
              <a:gd name="connsiteX2" fmla="*/ 1352550 w 2705100"/>
              <a:gd name="connsiteY2" fmla="*/ 2705100 h 2705100"/>
              <a:gd name="connsiteX3" fmla="*/ 0 w 2705100"/>
              <a:gd name="connsiteY3" fmla="*/ 1352550 h 2705100"/>
              <a:gd name="connsiteX4" fmla="*/ 1352550 w 2705100"/>
              <a:gd name="connsiteY4" fmla="*/ 0 h 2705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2705100">
                <a:moveTo>
                  <a:pt x="1352550" y="0"/>
                </a:moveTo>
                <a:cubicBezTo>
                  <a:pt x="2099543" y="0"/>
                  <a:pt x="2705100" y="605557"/>
                  <a:pt x="2705100" y="1352550"/>
                </a:cubicBezTo>
                <a:cubicBezTo>
                  <a:pt x="2705100" y="2099543"/>
                  <a:pt x="2099543" y="2705100"/>
                  <a:pt x="1352550" y="2705100"/>
                </a:cubicBezTo>
                <a:cubicBezTo>
                  <a:pt x="605557" y="2705100"/>
                  <a:pt x="0" y="2099543"/>
                  <a:pt x="0" y="1352550"/>
                </a:cubicBezTo>
                <a:cubicBezTo>
                  <a:pt x="0" y="605557"/>
                  <a:pt x="605557" y="0"/>
                  <a:pt x="1352550" y="0"/>
                </a:cubicBezTo>
                <a:close/>
              </a:path>
            </a:pathLst>
          </a:custGeom>
        </p:spPr>
        <p:txBody>
          <a:bodyPr wrap="square">
            <a:noAutofit/>
          </a:bodyPr>
          <a:lstStyle/>
          <a:p>
            <a:endParaRPr lang="en-US"/>
          </a:p>
        </p:txBody>
      </p:sp>
      <p:sp>
        <p:nvSpPr>
          <p:cNvPr id="8" name="Freeform 7"/>
          <p:cNvSpPr>
            <a:spLocks noGrp="1"/>
          </p:cNvSpPr>
          <p:nvPr>
            <p:ph type="pic" sz="quarter" idx="10"/>
          </p:nvPr>
        </p:nvSpPr>
        <p:spPr>
          <a:xfrm>
            <a:off x="1352374" y="2952750"/>
            <a:ext cx="1352374" cy="1352550"/>
          </a:xfrm>
          <a:custGeom>
            <a:avLst/>
            <a:gdLst>
              <a:gd name="connsiteX0" fmla="*/ 1352550 w 2705100"/>
              <a:gd name="connsiteY0" fmla="*/ 0 h 2705100"/>
              <a:gd name="connsiteX1" fmla="*/ 2705100 w 2705100"/>
              <a:gd name="connsiteY1" fmla="*/ 1352550 h 2705100"/>
              <a:gd name="connsiteX2" fmla="*/ 1352550 w 2705100"/>
              <a:gd name="connsiteY2" fmla="*/ 2705100 h 2705100"/>
              <a:gd name="connsiteX3" fmla="*/ 0 w 2705100"/>
              <a:gd name="connsiteY3" fmla="*/ 1352550 h 2705100"/>
              <a:gd name="connsiteX4" fmla="*/ 1352550 w 2705100"/>
              <a:gd name="connsiteY4" fmla="*/ 0 h 2705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2705100">
                <a:moveTo>
                  <a:pt x="1352550" y="0"/>
                </a:moveTo>
                <a:cubicBezTo>
                  <a:pt x="2099543" y="0"/>
                  <a:pt x="2705100" y="605557"/>
                  <a:pt x="2705100" y="1352550"/>
                </a:cubicBezTo>
                <a:cubicBezTo>
                  <a:pt x="2705100" y="2099543"/>
                  <a:pt x="2099543" y="2705100"/>
                  <a:pt x="1352550" y="2705100"/>
                </a:cubicBezTo>
                <a:cubicBezTo>
                  <a:pt x="605557" y="2705100"/>
                  <a:pt x="0" y="2099543"/>
                  <a:pt x="0" y="1352550"/>
                </a:cubicBezTo>
                <a:cubicBezTo>
                  <a:pt x="0" y="605557"/>
                  <a:pt x="605557" y="0"/>
                  <a:pt x="1352550" y="0"/>
                </a:cubicBezTo>
                <a:close/>
              </a:path>
            </a:pathLst>
          </a:custGeom>
        </p:spPr>
        <p:txBody>
          <a:bodyPr wrap="square">
            <a:noAutofit/>
          </a:bodyPr>
          <a:lstStyle/>
          <a:p>
            <a:endParaRPr lang="en-US"/>
          </a:p>
        </p:txBody>
      </p:sp>
    </p:spTree>
    <p:extLst>
      <p:ext uri="{BB962C8B-B14F-4D97-AF65-F5344CB8AC3E}">
        <p14:creationId xmlns:p14="http://schemas.microsoft.com/office/powerpoint/2010/main" val="31730060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58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61901" y="590550"/>
            <a:ext cx="6799965" cy="3943350"/>
          </a:xfrm>
          <a:prstGeom prst="rect">
            <a:avLst/>
          </a:prstGeom>
        </p:spPr>
        <p:txBody>
          <a:bodyPr/>
          <a:lstStyle/>
          <a:p>
            <a:endParaRPr lang="en-US"/>
          </a:p>
        </p:txBody>
      </p:sp>
      <p:sp>
        <p:nvSpPr>
          <p:cNvPr id="6" name="Picture Placeholder 5"/>
          <p:cNvSpPr>
            <a:spLocks noGrp="1"/>
          </p:cNvSpPr>
          <p:nvPr>
            <p:ph type="pic" sz="quarter" idx="11"/>
          </p:nvPr>
        </p:nvSpPr>
        <p:spPr>
          <a:xfrm>
            <a:off x="9199952" y="1143000"/>
            <a:ext cx="1333326" cy="1333500"/>
          </a:xfrm>
          <a:prstGeom prst="ellipse">
            <a:avLst/>
          </a:prstGeom>
        </p:spPr>
        <p:txBody>
          <a:bodyPr/>
          <a:lstStyle/>
          <a:p>
            <a:endParaRPr lang="en-US"/>
          </a:p>
        </p:txBody>
      </p:sp>
      <p:sp>
        <p:nvSpPr>
          <p:cNvPr id="7" name="Picture Placeholder 5"/>
          <p:cNvSpPr>
            <a:spLocks noGrp="1"/>
          </p:cNvSpPr>
          <p:nvPr>
            <p:ph type="pic" sz="quarter" idx="12"/>
          </p:nvPr>
        </p:nvSpPr>
        <p:spPr>
          <a:xfrm>
            <a:off x="9199952" y="2771775"/>
            <a:ext cx="1333326" cy="1333500"/>
          </a:xfrm>
          <a:prstGeom prst="ellipse">
            <a:avLst/>
          </a:prstGeom>
        </p:spPr>
        <p:txBody>
          <a:bodyPr/>
          <a:lstStyle/>
          <a:p>
            <a:endParaRPr lang="en-US"/>
          </a:p>
        </p:txBody>
      </p:sp>
      <p:sp>
        <p:nvSpPr>
          <p:cNvPr id="8" name="Picture Placeholder 5"/>
          <p:cNvSpPr>
            <a:spLocks noGrp="1"/>
          </p:cNvSpPr>
          <p:nvPr>
            <p:ph type="pic" sz="quarter" idx="13"/>
          </p:nvPr>
        </p:nvSpPr>
        <p:spPr>
          <a:xfrm>
            <a:off x="9199952" y="4400550"/>
            <a:ext cx="1333326" cy="1333500"/>
          </a:xfrm>
          <a:prstGeom prst="ellipse">
            <a:avLst/>
          </a:prstGeom>
        </p:spPr>
        <p:txBody>
          <a:bodyPr/>
          <a:lstStyle/>
          <a:p>
            <a:endParaRPr lang="en-US"/>
          </a:p>
        </p:txBody>
      </p:sp>
    </p:spTree>
    <p:extLst>
      <p:ext uri="{BB962C8B-B14F-4D97-AF65-F5344CB8AC3E}">
        <p14:creationId xmlns:p14="http://schemas.microsoft.com/office/powerpoint/2010/main" val="311194467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59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590473" y="533400"/>
            <a:ext cx="2914271" cy="2895600"/>
          </a:xfrm>
          <a:prstGeom prst="rect">
            <a:avLst/>
          </a:prstGeom>
        </p:spPr>
        <p:txBody>
          <a:bodyPr/>
          <a:lstStyle/>
          <a:p>
            <a:endParaRPr lang="en-US" dirty="0"/>
          </a:p>
        </p:txBody>
      </p:sp>
      <p:sp>
        <p:nvSpPr>
          <p:cNvPr id="5" name="Picture Placeholder 3"/>
          <p:cNvSpPr>
            <a:spLocks noGrp="1"/>
          </p:cNvSpPr>
          <p:nvPr>
            <p:ph type="pic" sz="quarter" idx="11"/>
          </p:nvPr>
        </p:nvSpPr>
        <p:spPr>
          <a:xfrm>
            <a:off x="3829345" y="533400"/>
            <a:ext cx="2914271" cy="2895600"/>
          </a:xfrm>
          <a:prstGeom prst="rect">
            <a:avLst/>
          </a:prstGeom>
        </p:spPr>
        <p:txBody>
          <a:bodyPr/>
          <a:lstStyle/>
          <a:p>
            <a:endParaRPr lang="en-US" dirty="0"/>
          </a:p>
        </p:txBody>
      </p:sp>
    </p:spTree>
    <p:extLst>
      <p:ext uri="{BB962C8B-B14F-4D97-AF65-F5344CB8AC3E}">
        <p14:creationId xmlns:p14="http://schemas.microsoft.com/office/powerpoint/2010/main" val="10892553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60_Custom Layout">
    <p:spTree>
      <p:nvGrpSpPr>
        <p:cNvPr id="1" name=""/>
        <p:cNvGrpSpPr/>
        <p:nvPr/>
      </p:nvGrpSpPr>
      <p:grpSpPr>
        <a:xfrm>
          <a:off x="0" y="0"/>
          <a:ext cx="0" cy="0"/>
          <a:chOff x="0" y="0"/>
          <a:chExt cx="0" cy="0"/>
        </a:xfrm>
      </p:grpSpPr>
      <p:sp>
        <p:nvSpPr>
          <p:cNvPr id="3" name="Picture Placeholder 5"/>
          <p:cNvSpPr>
            <a:spLocks noGrp="1"/>
          </p:cNvSpPr>
          <p:nvPr>
            <p:ph type="pic" sz="quarter" idx="10"/>
          </p:nvPr>
        </p:nvSpPr>
        <p:spPr>
          <a:xfrm>
            <a:off x="604760" y="671039"/>
            <a:ext cx="3126097" cy="5545420"/>
          </a:xfrm>
          <a:prstGeom prst="rect">
            <a:avLst/>
          </a:prstGeom>
        </p:spPr>
        <p:txBody>
          <a:bodyPr/>
          <a:lstStyle/>
          <a:p>
            <a:endParaRPr lang="en-US" dirty="0"/>
          </a:p>
        </p:txBody>
      </p:sp>
      <p:sp>
        <p:nvSpPr>
          <p:cNvPr id="4" name="Picture Placeholder 5"/>
          <p:cNvSpPr>
            <a:spLocks noGrp="1"/>
          </p:cNvSpPr>
          <p:nvPr>
            <p:ph type="pic" sz="quarter" idx="11"/>
          </p:nvPr>
        </p:nvSpPr>
        <p:spPr>
          <a:xfrm>
            <a:off x="4011194" y="671039"/>
            <a:ext cx="3126097" cy="5545420"/>
          </a:xfrm>
          <a:prstGeom prst="rect">
            <a:avLst/>
          </a:prstGeom>
        </p:spPr>
        <p:txBody>
          <a:bodyPr/>
          <a:lstStyle/>
          <a:p>
            <a:endParaRPr lang="en-US" dirty="0"/>
          </a:p>
        </p:txBody>
      </p:sp>
    </p:spTree>
    <p:extLst>
      <p:ext uri="{BB962C8B-B14F-4D97-AF65-F5344CB8AC3E}">
        <p14:creationId xmlns:p14="http://schemas.microsoft.com/office/powerpoint/2010/main" val="258542223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61_Custom Layout">
    <p:spTree>
      <p:nvGrpSpPr>
        <p:cNvPr id="1" name=""/>
        <p:cNvGrpSpPr/>
        <p:nvPr/>
      </p:nvGrpSpPr>
      <p:grpSpPr>
        <a:xfrm>
          <a:off x="0" y="0"/>
          <a:ext cx="0" cy="0"/>
          <a:chOff x="0" y="0"/>
          <a:chExt cx="0" cy="0"/>
        </a:xfrm>
      </p:grpSpPr>
      <p:sp>
        <p:nvSpPr>
          <p:cNvPr id="3" name="Picture Placeholder 17"/>
          <p:cNvSpPr>
            <a:spLocks noGrp="1"/>
          </p:cNvSpPr>
          <p:nvPr>
            <p:ph type="pic" sz="quarter" idx="13"/>
          </p:nvPr>
        </p:nvSpPr>
        <p:spPr>
          <a:xfrm>
            <a:off x="9098729" y="3571005"/>
            <a:ext cx="2128969" cy="2129246"/>
          </a:xfrm>
          <a:custGeom>
            <a:avLst/>
            <a:gdLst>
              <a:gd name="connsiteX0" fmla="*/ 2129246 w 4258492"/>
              <a:gd name="connsiteY0" fmla="*/ 0 h 4258492"/>
              <a:gd name="connsiteX1" fmla="*/ 4258492 w 4258492"/>
              <a:gd name="connsiteY1" fmla="*/ 2129246 h 4258492"/>
              <a:gd name="connsiteX2" fmla="*/ 2129246 w 4258492"/>
              <a:gd name="connsiteY2" fmla="*/ 4258492 h 4258492"/>
              <a:gd name="connsiteX3" fmla="*/ 0 w 4258492"/>
              <a:gd name="connsiteY3" fmla="*/ 2129246 h 4258492"/>
              <a:gd name="connsiteX4" fmla="*/ 2129246 w 4258492"/>
              <a:gd name="connsiteY4" fmla="*/ 0 h 425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8492" h="4258492">
                <a:moveTo>
                  <a:pt x="2129246" y="0"/>
                </a:moveTo>
                <a:cubicBezTo>
                  <a:pt x="3305196" y="0"/>
                  <a:pt x="4258492" y="953296"/>
                  <a:pt x="4258492" y="2129246"/>
                </a:cubicBezTo>
                <a:cubicBezTo>
                  <a:pt x="4258492" y="3305196"/>
                  <a:pt x="3305196" y="4258492"/>
                  <a:pt x="2129246" y="4258492"/>
                </a:cubicBezTo>
                <a:cubicBezTo>
                  <a:pt x="953296" y="4258492"/>
                  <a:pt x="0" y="3305196"/>
                  <a:pt x="0" y="2129246"/>
                </a:cubicBezTo>
                <a:cubicBezTo>
                  <a:pt x="0" y="953296"/>
                  <a:pt x="953296" y="0"/>
                  <a:pt x="2129246" y="0"/>
                </a:cubicBezTo>
                <a:close/>
              </a:path>
            </a:pathLst>
          </a:custGeom>
        </p:spPr>
        <p:txBody>
          <a:bodyPr wrap="square">
            <a:noAutofit/>
          </a:bodyPr>
          <a:lstStyle/>
          <a:p>
            <a:endParaRPr lang="en-US" dirty="0"/>
          </a:p>
        </p:txBody>
      </p:sp>
      <p:sp>
        <p:nvSpPr>
          <p:cNvPr id="4" name="Picture Placeholder 14"/>
          <p:cNvSpPr>
            <a:spLocks noGrp="1"/>
          </p:cNvSpPr>
          <p:nvPr>
            <p:ph type="pic" sz="quarter" idx="12"/>
          </p:nvPr>
        </p:nvSpPr>
        <p:spPr>
          <a:xfrm>
            <a:off x="6173030" y="3571005"/>
            <a:ext cx="2128969" cy="2129246"/>
          </a:xfrm>
          <a:custGeom>
            <a:avLst/>
            <a:gdLst>
              <a:gd name="connsiteX0" fmla="*/ 2129246 w 4258492"/>
              <a:gd name="connsiteY0" fmla="*/ 0 h 4258492"/>
              <a:gd name="connsiteX1" fmla="*/ 4258492 w 4258492"/>
              <a:gd name="connsiteY1" fmla="*/ 2129246 h 4258492"/>
              <a:gd name="connsiteX2" fmla="*/ 2129246 w 4258492"/>
              <a:gd name="connsiteY2" fmla="*/ 4258492 h 4258492"/>
              <a:gd name="connsiteX3" fmla="*/ 0 w 4258492"/>
              <a:gd name="connsiteY3" fmla="*/ 2129246 h 4258492"/>
              <a:gd name="connsiteX4" fmla="*/ 2129246 w 4258492"/>
              <a:gd name="connsiteY4" fmla="*/ 0 h 425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8492" h="4258492">
                <a:moveTo>
                  <a:pt x="2129246" y="0"/>
                </a:moveTo>
                <a:cubicBezTo>
                  <a:pt x="3305196" y="0"/>
                  <a:pt x="4258492" y="953296"/>
                  <a:pt x="4258492" y="2129246"/>
                </a:cubicBezTo>
                <a:cubicBezTo>
                  <a:pt x="4258492" y="3305196"/>
                  <a:pt x="3305196" y="4258492"/>
                  <a:pt x="2129246" y="4258492"/>
                </a:cubicBezTo>
                <a:cubicBezTo>
                  <a:pt x="953296" y="4258492"/>
                  <a:pt x="0" y="3305196"/>
                  <a:pt x="0" y="2129246"/>
                </a:cubicBezTo>
                <a:cubicBezTo>
                  <a:pt x="0" y="953296"/>
                  <a:pt x="953296" y="0"/>
                  <a:pt x="2129246" y="0"/>
                </a:cubicBezTo>
                <a:close/>
              </a:path>
            </a:pathLst>
          </a:custGeom>
        </p:spPr>
        <p:txBody>
          <a:bodyPr wrap="square">
            <a:noAutofit/>
          </a:bodyPr>
          <a:lstStyle/>
          <a:p>
            <a:endParaRPr lang="en-US" dirty="0"/>
          </a:p>
        </p:txBody>
      </p:sp>
      <p:sp>
        <p:nvSpPr>
          <p:cNvPr id="5" name="Picture Placeholder 11"/>
          <p:cNvSpPr>
            <a:spLocks noGrp="1"/>
          </p:cNvSpPr>
          <p:nvPr>
            <p:ph type="pic" sz="quarter" idx="11"/>
          </p:nvPr>
        </p:nvSpPr>
        <p:spPr>
          <a:xfrm>
            <a:off x="9098729" y="476583"/>
            <a:ext cx="2128969" cy="2129246"/>
          </a:xfrm>
          <a:custGeom>
            <a:avLst/>
            <a:gdLst>
              <a:gd name="connsiteX0" fmla="*/ 2129246 w 4258492"/>
              <a:gd name="connsiteY0" fmla="*/ 0 h 4258492"/>
              <a:gd name="connsiteX1" fmla="*/ 4258492 w 4258492"/>
              <a:gd name="connsiteY1" fmla="*/ 2129246 h 4258492"/>
              <a:gd name="connsiteX2" fmla="*/ 2129246 w 4258492"/>
              <a:gd name="connsiteY2" fmla="*/ 4258492 h 4258492"/>
              <a:gd name="connsiteX3" fmla="*/ 0 w 4258492"/>
              <a:gd name="connsiteY3" fmla="*/ 2129246 h 4258492"/>
              <a:gd name="connsiteX4" fmla="*/ 2129246 w 4258492"/>
              <a:gd name="connsiteY4" fmla="*/ 0 h 425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8492" h="4258492">
                <a:moveTo>
                  <a:pt x="2129246" y="0"/>
                </a:moveTo>
                <a:cubicBezTo>
                  <a:pt x="3305196" y="0"/>
                  <a:pt x="4258492" y="953296"/>
                  <a:pt x="4258492" y="2129246"/>
                </a:cubicBezTo>
                <a:cubicBezTo>
                  <a:pt x="4258492" y="3305196"/>
                  <a:pt x="3305196" y="4258492"/>
                  <a:pt x="2129246" y="4258492"/>
                </a:cubicBezTo>
                <a:cubicBezTo>
                  <a:pt x="953296" y="4258492"/>
                  <a:pt x="0" y="3305196"/>
                  <a:pt x="0" y="2129246"/>
                </a:cubicBezTo>
                <a:cubicBezTo>
                  <a:pt x="0" y="953296"/>
                  <a:pt x="953296" y="0"/>
                  <a:pt x="2129246" y="0"/>
                </a:cubicBezTo>
                <a:close/>
              </a:path>
            </a:pathLst>
          </a:custGeom>
        </p:spPr>
        <p:txBody>
          <a:bodyPr wrap="square">
            <a:noAutofit/>
          </a:bodyPr>
          <a:lstStyle/>
          <a:p>
            <a:endParaRPr lang="en-US" dirty="0"/>
          </a:p>
        </p:txBody>
      </p:sp>
      <p:sp>
        <p:nvSpPr>
          <p:cNvPr id="6" name="Picture Placeholder 8"/>
          <p:cNvSpPr>
            <a:spLocks noGrp="1"/>
          </p:cNvSpPr>
          <p:nvPr>
            <p:ph type="pic" sz="quarter" idx="10"/>
          </p:nvPr>
        </p:nvSpPr>
        <p:spPr>
          <a:xfrm>
            <a:off x="6173030" y="476583"/>
            <a:ext cx="2128969" cy="2129246"/>
          </a:xfrm>
          <a:custGeom>
            <a:avLst/>
            <a:gdLst>
              <a:gd name="connsiteX0" fmla="*/ 2129246 w 4258492"/>
              <a:gd name="connsiteY0" fmla="*/ 0 h 4258492"/>
              <a:gd name="connsiteX1" fmla="*/ 4258492 w 4258492"/>
              <a:gd name="connsiteY1" fmla="*/ 2129246 h 4258492"/>
              <a:gd name="connsiteX2" fmla="*/ 2129246 w 4258492"/>
              <a:gd name="connsiteY2" fmla="*/ 4258492 h 4258492"/>
              <a:gd name="connsiteX3" fmla="*/ 0 w 4258492"/>
              <a:gd name="connsiteY3" fmla="*/ 2129246 h 4258492"/>
              <a:gd name="connsiteX4" fmla="*/ 2129246 w 4258492"/>
              <a:gd name="connsiteY4" fmla="*/ 0 h 425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8492" h="4258492">
                <a:moveTo>
                  <a:pt x="2129246" y="0"/>
                </a:moveTo>
                <a:cubicBezTo>
                  <a:pt x="3305196" y="0"/>
                  <a:pt x="4258492" y="953296"/>
                  <a:pt x="4258492" y="2129246"/>
                </a:cubicBezTo>
                <a:cubicBezTo>
                  <a:pt x="4258492" y="3305196"/>
                  <a:pt x="3305196" y="4258492"/>
                  <a:pt x="2129246" y="4258492"/>
                </a:cubicBezTo>
                <a:cubicBezTo>
                  <a:pt x="953296" y="4258492"/>
                  <a:pt x="0" y="3305196"/>
                  <a:pt x="0" y="2129246"/>
                </a:cubicBezTo>
                <a:cubicBezTo>
                  <a:pt x="0" y="953296"/>
                  <a:pt x="953296" y="0"/>
                  <a:pt x="2129246"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1573519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AD593-9C2D-494E-9461-3595DAA7CACF}"/>
              </a:ext>
            </a:extLst>
          </p:cNvPr>
          <p:cNvSpPr>
            <a:spLocks noGrp="1"/>
          </p:cNvSpPr>
          <p:nvPr>
            <p:ph type="title"/>
          </p:nvPr>
        </p:nvSpPr>
        <p:spPr>
          <a:xfrm>
            <a:off x="838200" y="268144"/>
            <a:ext cx="10515600" cy="1325563"/>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9B3D15D-4098-435F-A8CA-0E7218B7ABF1}"/>
              </a:ext>
            </a:extLst>
          </p:cNvPr>
          <p:cNvSpPr>
            <a:spLocks noGrp="1"/>
          </p:cNvSpPr>
          <p:nvPr>
            <p:ph type="sldNum" sz="quarter" idx="10"/>
          </p:nvPr>
        </p:nvSpPr>
        <p:spPr/>
        <p:txBody>
          <a:bodyPr/>
          <a:lstStyle/>
          <a:p>
            <a:pPr algn="r"/>
            <a:fld id="{035D63CF-0CAB-456C-A0F5-93E6969ED531}" type="slidenum">
              <a:rPr lang="en-US" smtClean="0"/>
              <a:pPr algn="r"/>
              <a:t>‹#›</a:t>
            </a:fld>
            <a:endParaRPr lang="en-US" dirty="0"/>
          </a:p>
        </p:txBody>
      </p:sp>
      <p:sp>
        <p:nvSpPr>
          <p:cNvPr id="5" name="Content Placeholder 4">
            <a:extLst>
              <a:ext uri="{FF2B5EF4-FFF2-40B4-BE49-F238E27FC236}">
                <a16:creationId xmlns:a16="http://schemas.microsoft.com/office/drawing/2014/main" id="{69149929-C69C-42BA-B405-AE2E03ADC3BD}"/>
              </a:ext>
            </a:extLst>
          </p:cNvPr>
          <p:cNvSpPr>
            <a:spLocks noGrp="1"/>
          </p:cNvSpPr>
          <p:nvPr>
            <p:ph sz="quarter" idx="11"/>
          </p:nvPr>
        </p:nvSpPr>
        <p:spPr>
          <a:xfrm>
            <a:off x="838091" y="1717676"/>
            <a:ext cx="10515818" cy="2103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id="{38BD83C4-CEDA-4C1B-BC50-66EA70CD93E9}"/>
              </a:ext>
            </a:extLst>
          </p:cNvPr>
          <p:cNvSpPr>
            <a:spLocks noGrp="1"/>
          </p:cNvSpPr>
          <p:nvPr>
            <p:ph sz="quarter" idx="12"/>
          </p:nvPr>
        </p:nvSpPr>
        <p:spPr>
          <a:xfrm>
            <a:off x="838091" y="3980442"/>
            <a:ext cx="10515818" cy="2103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965773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62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065024" y="942409"/>
            <a:ext cx="2286042" cy="2866004"/>
          </a:xfrm>
          <a:custGeom>
            <a:avLst/>
            <a:gdLst>
              <a:gd name="connsiteX0" fmla="*/ 0 w 5545137"/>
              <a:gd name="connsiteY0" fmla="*/ 0 h 4541837"/>
              <a:gd name="connsiteX1" fmla="*/ 5545137 w 5545137"/>
              <a:gd name="connsiteY1" fmla="*/ 0 h 4541837"/>
              <a:gd name="connsiteX2" fmla="*/ 5545137 w 5545137"/>
              <a:gd name="connsiteY2" fmla="*/ 4541837 h 4541837"/>
              <a:gd name="connsiteX3" fmla="*/ 0 w 5545137"/>
              <a:gd name="connsiteY3" fmla="*/ 4541837 h 4541837"/>
              <a:gd name="connsiteX4" fmla="*/ 0 w 5545137"/>
              <a:gd name="connsiteY4" fmla="*/ 0 h 4541837"/>
              <a:gd name="connsiteX0" fmla="*/ 0 w 5545137"/>
              <a:gd name="connsiteY0" fmla="*/ 754742 h 5296579"/>
              <a:gd name="connsiteX1" fmla="*/ 5095194 w 5545137"/>
              <a:gd name="connsiteY1" fmla="*/ 0 h 5296579"/>
              <a:gd name="connsiteX2" fmla="*/ 5545137 w 5545137"/>
              <a:gd name="connsiteY2" fmla="*/ 5296579 h 5296579"/>
              <a:gd name="connsiteX3" fmla="*/ 0 w 5545137"/>
              <a:gd name="connsiteY3" fmla="*/ 5296579 h 5296579"/>
              <a:gd name="connsiteX4" fmla="*/ 0 w 5545137"/>
              <a:gd name="connsiteY4" fmla="*/ 754742 h 5296579"/>
              <a:gd name="connsiteX0" fmla="*/ 0 w 5095194"/>
              <a:gd name="connsiteY0" fmla="*/ 754742 h 5296579"/>
              <a:gd name="connsiteX1" fmla="*/ 5095194 w 5095194"/>
              <a:gd name="connsiteY1" fmla="*/ 0 h 5296579"/>
              <a:gd name="connsiteX2" fmla="*/ 5037137 w 5095194"/>
              <a:gd name="connsiteY2" fmla="*/ 3714522 h 5296579"/>
              <a:gd name="connsiteX3" fmla="*/ 0 w 5095194"/>
              <a:gd name="connsiteY3" fmla="*/ 5296579 h 5296579"/>
              <a:gd name="connsiteX4" fmla="*/ 0 w 5095194"/>
              <a:gd name="connsiteY4" fmla="*/ 754742 h 5296579"/>
              <a:gd name="connsiteX0" fmla="*/ 0 w 5095194"/>
              <a:gd name="connsiteY0" fmla="*/ 754742 h 5804579"/>
              <a:gd name="connsiteX1" fmla="*/ 5095194 w 5095194"/>
              <a:gd name="connsiteY1" fmla="*/ 0 h 5804579"/>
              <a:gd name="connsiteX2" fmla="*/ 5037137 w 5095194"/>
              <a:gd name="connsiteY2" fmla="*/ 3714522 h 5804579"/>
              <a:gd name="connsiteX3" fmla="*/ 493485 w 5095194"/>
              <a:gd name="connsiteY3" fmla="*/ 5804579 h 5804579"/>
              <a:gd name="connsiteX4" fmla="*/ 0 w 5095194"/>
              <a:gd name="connsiteY4" fmla="*/ 754742 h 5804579"/>
              <a:gd name="connsiteX0" fmla="*/ 0 w 4616223"/>
              <a:gd name="connsiteY0" fmla="*/ 2148114 h 5804579"/>
              <a:gd name="connsiteX1" fmla="*/ 4616223 w 4616223"/>
              <a:gd name="connsiteY1" fmla="*/ 0 h 5804579"/>
              <a:gd name="connsiteX2" fmla="*/ 4558166 w 4616223"/>
              <a:gd name="connsiteY2" fmla="*/ 3714522 h 5804579"/>
              <a:gd name="connsiteX3" fmla="*/ 14514 w 4616223"/>
              <a:gd name="connsiteY3" fmla="*/ 5804579 h 5804579"/>
              <a:gd name="connsiteX4" fmla="*/ 0 w 4616223"/>
              <a:gd name="connsiteY4" fmla="*/ 2148114 h 5804579"/>
              <a:gd name="connsiteX0" fmla="*/ 0 w 4572680"/>
              <a:gd name="connsiteY0" fmla="*/ 2075543 h 5732008"/>
              <a:gd name="connsiteX1" fmla="*/ 4572680 w 4572680"/>
              <a:gd name="connsiteY1" fmla="*/ 0 h 5732008"/>
              <a:gd name="connsiteX2" fmla="*/ 4558166 w 4572680"/>
              <a:gd name="connsiteY2" fmla="*/ 3641951 h 5732008"/>
              <a:gd name="connsiteX3" fmla="*/ 14514 w 4572680"/>
              <a:gd name="connsiteY3" fmla="*/ 5732008 h 5732008"/>
              <a:gd name="connsiteX4" fmla="*/ 0 w 4572680"/>
              <a:gd name="connsiteY4" fmla="*/ 2075543 h 5732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680" h="5732008">
                <a:moveTo>
                  <a:pt x="0" y="2075543"/>
                </a:moveTo>
                <a:lnTo>
                  <a:pt x="4572680" y="0"/>
                </a:lnTo>
                <a:lnTo>
                  <a:pt x="4558166" y="3641951"/>
                </a:lnTo>
                <a:lnTo>
                  <a:pt x="14514" y="5732008"/>
                </a:lnTo>
                <a:lnTo>
                  <a:pt x="0" y="2075543"/>
                </a:lnTo>
                <a:close/>
              </a:path>
            </a:pathLst>
          </a:custGeom>
        </p:spPr>
        <p:txBody>
          <a:bodyPr/>
          <a:lstStyle/>
          <a:p>
            <a:endParaRPr lang="en-US"/>
          </a:p>
        </p:txBody>
      </p:sp>
      <p:sp>
        <p:nvSpPr>
          <p:cNvPr id="7" name="Picture Placeholder 6"/>
          <p:cNvSpPr>
            <a:spLocks noGrp="1"/>
          </p:cNvSpPr>
          <p:nvPr>
            <p:ph type="pic" sz="quarter" idx="11"/>
          </p:nvPr>
        </p:nvSpPr>
        <p:spPr>
          <a:xfrm rot="20169757">
            <a:off x="4592064" y="2572496"/>
            <a:ext cx="2317703" cy="1320124"/>
          </a:xfrm>
          <a:custGeom>
            <a:avLst/>
            <a:gdLst>
              <a:gd name="connsiteX0" fmla="*/ 0 w 4911725"/>
              <a:gd name="connsiteY0" fmla="*/ 0 h 4754562"/>
              <a:gd name="connsiteX1" fmla="*/ 4911725 w 4911725"/>
              <a:gd name="connsiteY1" fmla="*/ 0 h 4754562"/>
              <a:gd name="connsiteX2" fmla="*/ 4911725 w 4911725"/>
              <a:gd name="connsiteY2" fmla="*/ 4754562 h 4754562"/>
              <a:gd name="connsiteX3" fmla="*/ 0 w 4911725"/>
              <a:gd name="connsiteY3" fmla="*/ 4754562 h 4754562"/>
              <a:gd name="connsiteX4" fmla="*/ 0 w 4911725"/>
              <a:gd name="connsiteY4" fmla="*/ 0 h 4754562"/>
              <a:gd name="connsiteX0" fmla="*/ 0 w 4911725"/>
              <a:gd name="connsiteY0" fmla="*/ 0 h 4754562"/>
              <a:gd name="connsiteX1" fmla="*/ 4911725 w 4911725"/>
              <a:gd name="connsiteY1" fmla="*/ 0 h 4754562"/>
              <a:gd name="connsiteX2" fmla="*/ 4805250 w 4911725"/>
              <a:gd name="connsiteY2" fmla="*/ 3235772 h 4754562"/>
              <a:gd name="connsiteX3" fmla="*/ 0 w 4911725"/>
              <a:gd name="connsiteY3" fmla="*/ 4754562 h 4754562"/>
              <a:gd name="connsiteX4" fmla="*/ 0 w 4911725"/>
              <a:gd name="connsiteY4" fmla="*/ 0 h 4754562"/>
              <a:gd name="connsiteX0" fmla="*/ 0 w 4911725"/>
              <a:gd name="connsiteY0" fmla="*/ 0 h 3251113"/>
              <a:gd name="connsiteX1" fmla="*/ 4911725 w 4911725"/>
              <a:gd name="connsiteY1" fmla="*/ 0 h 3251113"/>
              <a:gd name="connsiteX2" fmla="*/ 4805250 w 4911725"/>
              <a:gd name="connsiteY2" fmla="*/ 3235772 h 3251113"/>
              <a:gd name="connsiteX3" fmla="*/ 2316515 w 4911725"/>
              <a:gd name="connsiteY3" fmla="*/ 3251113 h 3251113"/>
              <a:gd name="connsiteX4" fmla="*/ 0 w 4911725"/>
              <a:gd name="connsiteY4" fmla="*/ 0 h 3251113"/>
              <a:gd name="connsiteX0" fmla="*/ 0 w 4728547"/>
              <a:gd name="connsiteY0" fmla="*/ 622425 h 3251113"/>
              <a:gd name="connsiteX1" fmla="*/ 4728547 w 4728547"/>
              <a:gd name="connsiteY1" fmla="*/ 0 h 3251113"/>
              <a:gd name="connsiteX2" fmla="*/ 4622072 w 4728547"/>
              <a:gd name="connsiteY2" fmla="*/ 3235772 h 3251113"/>
              <a:gd name="connsiteX3" fmla="*/ 2133337 w 4728547"/>
              <a:gd name="connsiteY3" fmla="*/ 3251113 h 3251113"/>
              <a:gd name="connsiteX4" fmla="*/ 0 w 4728547"/>
              <a:gd name="connsiteY4" fmla="*/ 622425 h 3251113"/>
              <a:gd name="connsiteX0" fmla="*/ 0 w 4622072"/>
              <a:gd name="connsiteY0" fmla="*/ 11559 h 2640247"/>
              <a:gd name="connsiteX1" fmla="*/ 2528717 w 4622072"/>
              <a:gd name="connsiteY1" fmla="*/ 0 h 2640247"/>
              <a:gd name="connsiteX2" fmla="*/ 4622072 w 4622072"/>
              <a:gd name="connsiteY2" fmla="*/ 2624906 h 2640247"/>
              <a:gd name="connsiteX3" fmla="*/ 2133337 w 4622072"/>
              <a:gd name="connsiteY3" fmla="*/ 2640247 h 2640247"/>
              <a:gd name="connsiteX4" fmla="*/ 0 w 4622072"/>
              <a:gd name="connsiteY4" fmla="*/ 11559 h 2640247"/>
              <a:gd name="connsiteX0" fmla="*/ 0 w 4609104"/>
              <a:gd name="connsiteY0" fmla="*/ 45057 h 2640247"/>
              <a:gd name="connsiteX1" fmla="*/ 2515749 w 4609104"/>
              <a:gd name="connsiteY1" fmla="*/ 0 h 2640247"/>
              <a:gd name="connsiteX2" fmla="*/ 4609104 w 4609104"/>
              <a:gd name="connsiteY2" fmla="*/ 2624906 h 2640247"/>
              <a:gd name="connsiteX3" fmla="*/ 2120369 w 4609104"/>
              <a:gd name="connsiteY3" fmla="*/ 2640247 h 2640247"/>
              <a:gd name="connsiteX4" fmla="*/ 0 w 4609104"/>
              <a:gd name="connsiteY4" fmla="*/ 45057 h 2640247"/>
              <a:gd name="connsiteX0" fmla="*/ 0 w 4636009"/>
              <a:gd name="connsiteY0" fmla="*/ 45057 h 2640247"/>
              <a:gd name="connsiteX1" fmla="*/ 2515749 w 4636009"/>
              <a:gd name="connsiteY1" fmla="*/ 0 h 2640247"/>
              <a:gd name="connsiteX2" fmla="*/ 4636009 w 4636009"/>
              <a:gd name="connsiteY2" fmla="*/ 2545156 h 2640247"/>
              <a:gd name="connsiteX3" fmla="*/ 2120369 w 4636009"/>
              <a:gd name="connsiteY3" fmla="*/ 2640247 h 2640247"/>
              <a:gd name="connsiteX4" fmla="*/ 0 w 4636009"/>
              <a:gd name="connsiteY4" fmla="*/ 45057 h 2640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6009" h="2640247">
                <a:moveTo>
                  <a:pt x="0" y="45057"/>
                </a:moveTo>
                <a:lnTo>
                  <a:pt x="2515749" y="0"/>
                </a:lnTo>
                <a:lnTo>
                  <a:pt x="4636009" y="2545156"/>
                </a:lnTo>
                <a:lnTo>
                  <a:pt x="2120369" y="2640247"/>
                </a:lnTo>
                <a:lnTo>
                  <a:pt x="0" y="45057"/>
                </a:lnTo>
                <a:close/>
              </a:path>
            </a:pathLst>
          </a:custGeom>
        </p:spPr>
        <p:txBody>
          <a:bodyPr/>
          <a:lstStyle/>
          <a:p>
            <a:endParaRPr lang="en-US"/>
          </a:p>
        </p:txBody>
      </p:sp>
      <p:sp>
        <p:nvSpPr>
          <p:cNvPr id="9" name="Picture Placeholder 8"/>
          <p:cNvSpPr>
            <a:spLocks noGrp="1"/>
          </p:cNvSpPr>
          <p:nvPr>
            <p:ph type="pic" sz="quarter" idx="12"/>
          </p:nvPr>
        </p:nvSpPr>
        <p:spPr>
          <a:xfrm>
            <a:off x="3953648" y="3450590"/>
            <a:ext cx="458240" cy="1308100"/>
          </a:xfrm>
          <a:custGeom>
            <a:avLst/>
            <a:gdLst>
              <a:gd name="connsiteX0" fmla="*/ 0 w 912813"/>
              <a:gd name="connsiteY0" fmla="*/ 0 h 2235200"/>
              <a:gd name="connsiteX1" fmla="*/ 912813 w 912813"/>
              <a:gd name="connsiteY1" fmla="*/ 0 h 2235200"/>
              <a:gd name="connsiteX2" fmla="*/ 912813 w 912813"/>
              <a:gd name="connsiteY2" fmla="*/ 2235200 h 2235200"/>
              <a:gd name="connsiteX3" fmla="*/ 0 w 912813"/>
              <a:gd name="connsiteY3" fmla="*/ 2235200 h 2235200"/>
              <a:gd name="connsiteX4" fmla="*/ 0 w 912813"/>
              <a:gd name="connsiteY4" fmla="*/ 0 h 2235200"/>
              <a:gd name="connsiteX0" fmla="*/ 0 w 912813"/>
              <a:gd name="connsiteY0" fmla="*/ 388620 h 2623820"/>
              <a:gd name="connsiteX1" fmla="*/ 844233 w 912813"/>
              <a:gd name="connsiteY1" fmla="*/ 0 h 2623820"/>
              <a:gd name="connsiteX2" fmla="*/ 912813 w 912813"/>
              <a:gd name="connsiteY2" fmla="*/ 2623820 h 2623820"/>
              <a:gd name="connsiteX3" fmla="*/ 0 w 912813"/>
              <a:gd name="connsiteY3" fmla="*/ 2623820 h 2623820"/>
              <a:gd name="connsiteX4" fmla="*/ 0 w 912813"/>
              <a:gd name="connsiteY4" fmla="*/ 388620 h 2623820"/>
              <a:gd name="connsiteX0" fmla="*/ 0 w 912813"/>
              <a:gd name="connsiteY0" fmla="*/ 388620 h 2623820"/>
              <a:gd name="connsiteX1" fmla="*/ 844233 w 912813"/>
              <a:gd name="connsiteY1" fmla="*/ 0 h 2623820"/>
              <a:gd name="connsiteX2" fmla="*/ 886460 w 912813"/>
              <a:gd name="connsiteY2" fmla="*/ 109220 h 2623820"/>
              <a:gd name="connsiteX3" fmla="*/ 912813 w 912813"/>
              <a:gd name="connsiteY3" fmla="*/ 2623820 h 2623820"/>
              <a:gd name="connsiteX4" fmla="*/ 0 w 912813"/>
              <a:gd name="connsiteY4" fmla="*/ 2623820 h 2623820"/>
              <a:gd name="connsiteX5" fmla="*/ 0 w 912813"/>
              <a:gd name="connsiteY5" fmla="*/ 388620 h 2623820"/>
              <a:gd name="connsiteX0" fmla="*/ 0 w 912813"/>
              <a:gd name="connsiteY0" fmla="*/ 388620 h 2623820"/>
              <a:gd name="connsiteX1" fmla="*/ 844233 w 912813"/>
              <a:gd name="connsiteY1" fmla="*/ 0 h 2623820"/>
              <a:gd name="connsiteX2" fmla="*/ 886460 w 912813"/>
              <a:gd name="connsiteY2" fmla="*/ 109220 h 2623820"/>
              <a:gd name="connsiteX3" fmla="*/ 886460 w 912813"/>
              <a:gd name="connsiteY3" fmla="*/ 2098040 h 2623820"/>
              <a:gd name="connsiteX4" fmla="*/ 912813 w 912813"/>
              <a:gd name="connsiteY4" fmla="*/ 2623820 h 2623820"/>
              <a:gd name="connsiteX5" fmla="*/ 0 w 912813"/>
              <a:gd name="connsiteY5" fmla="*/ 2623820 h 2623820"/>
              <a:gd name="connsiteX6" fmla="*/ 0 w 912813"/>
              <a:gd name="connsiteY6" fmla="*/ 388620 h 2623820"/>
              <a:gd name="connsiteX0" fmla="*/ 0 w 888659"/>
              <a:gd name="connsiteY0" fmla="*/ 388620 h 2623820"/>
              <a:gd name="connsiteX1" fmla="*/ 844233 w 888659"/>
              <a:gd name="connsiteY1" fmla="*/ 0 h 2623820"/>
              <a:gd name="connsiteX2" fmla="*/ 886460 w 888659"/>
              <a:gd name="connsiteY2" fmla="*/ 109220 h 2623820"/>
              <a:gd name="connsiteX3" fmla="*/ 886460 w 888659"/>
              <a:gd name="connsiteY3" fmla="*/ 2098040 h 2623820"/>
              <a:gd name="connsiteX4" fmla="*/ 813753 w 888659"/>
              <a:gd name="connsiteY4" fmla="*/ 2273300 h 2623820"/>
              <a:gd name="connsiteX5" fmla="*/ 0 w 888659"/>
              <a:gd name="connsiteY5" fmla="*/ 2623820 h 2623820"/>
              <a:gd name="connsiteX6" fmla="*/ 0 w 888659"/>
              <a:gd name="connsiteY6" fmla="*/ 388620 h 2623820"/>
              <a:gd name="connsiteX0" fmla="*/ 0 w 888659"/>
              <a:gd name="connsiteY0" fmla="*/ 388620 h 2616200"/>
              <a:gd name="connsiteX1" fmla="*/ 844233 w 888659"/>
              <a:gd name="connsiteY1" fmla="*/ 0 h 2616200"/>
              <a:gd name="connsiteX2" fmla="*/ 886460 w 888659"/>
              <a:gd name="connsiteY2" fmla="*/ 109220 h 2616200"/>
              <a:gd name="connsiteX3" fmla="*/ 886460 w 888659"/>
              <a:gd name="connsiteY3" fmla="*/ 2098040 h 2616200"/>
              <a:gd name="connsiteX4" fmla="*/ 813753 w 888659"/>
              <a:gd name="connsiteY4" fmla="*/ 2273300 h 2616200"/>
              <a:gd name="connsiteX5" fmla="*/ 15240 w 888659"/>
              <a:gd name="connsiteY5" fmla="*/ 2616200 h 2616200"/>
              <a:gd name="connsiteX6" fmla="*/ 0 w 888659"/>
              <a:gd name="connsiteY6" fmla="*/ 388620 h 2616200"/>
              <a:gd name="connsiteX0" fmla="*/ 0 w 888659"/>
              <a:gd name="connsiteY0" fmla="*/ 388620 h 2616200"/>
              <a:gd name="connsiteX1" fmla="*/ 844233 w 888659"/>
              <a:gd name="connsiteY1" fmla="*/ 0 h 2616200"/>
              <a:gd name="connsiteX2" fmla="*/ 886460 w 888659"/>
              <a:gd name="connsiteY2" fmla="*/ 109220 h 2616200"/>
              <a:gd name="connsiteX3" fmla="*/ 886460 w 888659"/>
              <a:gd name="connsiteY3" fmla="*/ 2098040 h 2616200"/>
              <a:gd name="connsiteX4" fmla="*/ 813753 w 888659"/>
              <a:gd name="connsiteY4" fmla="*/ 2273300 h 2616200"/>
              <a:gd name="connsiteX5" fmla="*/ 177800 w 888659"/>
              <a:gd name="connsiteY5" fmla="*/ 2570480 h 2616200"/>
              <a:gd name="connsiteX6" fmla="*/ 15240 w 888659"/>
              <a:gd name="connsiteY6" fmla="*/ 2616200 h 2616200"/>
              <a:gd name="connsiteX7" fmla="*/ 0 w 888659"/>
              <a:gd name="connsiteY7" fmla="*/ 388620 h 2616200"/>
              <a:gd name="connsiteX0" fmla="*/ 27940 w 916599"/>
              <a:gd name="connsiteY0" fmla="*/ 388620 h 2616200"/>
              <a:gd name="connsiteX1" fmla="*/ 872173 w 916599"/>
              <a:gd name="connsiteY1" fmla="*/ 0 h 2616200"/>
              <a:gd name="connsiteX2" fmla="*/ 914400 w 916599"/>
              <a:gd name="connsiteY2" fmla="*/ 109220 h 2616200"/>
              <a:gd name="connsiteX3" fmla="*/ 914400 w 916599"/>
              <a:gd name="connsiteY3" fmla="*/ 2098040 h 2616200"/>
              <a:gd name="connsiteX4" fmla="*/ 841693 w 916599"/>
              <a:gd name="connsiteY4" fmla="*/ 2273300 h 2616200"/>
              <a:gd name="connsiteX5" fmla="*/ 205740 w 916599"/>
              <a:gd name="connsiteY5" fmla="*/ 2570480 h 2616200"/>
              <a:gd name="connsiteX6" fmla="*/ 43180 w 916599"/>
              <a:gd name="connsiteY6" fmla="*/ 2616200 h 2616200"/>
              <a:gd name="connsiteX7" fmla="*/ 0 w 916599"/>
              <a:gd name="connsiteY7" fmla="*/ 2273300 h 2616200"/>
              <a:gd name="connsiteX8" fmla="*/ 27940 w 916599"/>
              <a:gd name="connsiteY8" fmla="*/ 388620 h 2616200"/>
              <a:gd name="connsiteX0" fmla="*/ 27940 w 916599"/>
              <a:gd name="connsiteY0" fmla="*/ 388620 h 2616200"/>
              <a:gd name="connsiteX1" fmla="*/ 872173 w 916599"/>
              <a:gd name="connsiteY1" fmla="*/ 0 h 2616200"/>
              <a:gd name="connsiteX2" fmla="*/ 914400 w 916599"/>
              <a:gd name="connsiteY2" fmla="*/ 109220 h 2616200"/>
              <a:gd name="connsiteX3" fmla="*/ 914400 w 916599"/>
              <a:gd name="connsiteY3" fmla="*/ 2098040 h 2616200"/>
              <a:gd name="connsiteX4" fmla="*/ 877411 w 916599"/>
              <a:gd name="connsiteY4" fmla="*/ 2249487 h 2616200"/>
              <a:gd name="connsiteX5" fmla="*/ 205740 w 916599"/>
              <a:gd name="connsiteY5" fmla="*/ 2570480 h 2616200"/>
              <a:gd name="connsiteX6" fmla="*/ 43180 w 916599"/>
              <a:gd name="connsiteY6" fmla="*/ 2616200 h 2616200"/>
              <a:gd name="connsiteX7" fmla="*/ 0 w 916599"/>
              <a:gd name="connsiteY7" fmla="*/ 2273300 h 2616200"/>
              <a:gd name="connsiteX8" fmla="*/ 27940 w 916599"/>
              <a:gd name="connsiteY8" fmla="*/ 388620 h 2616200"/>
              <a:gd name="connsiteX0" fmla="*/ 27940 w 916599"/>
              <a:gd name="connsiteY0" fmla="*/ 388620 h 2616200"/>
              <a:gd name="connsiteX1" fmla="*/ 872173 w 916599"/>
              <a:gd name="connsiteY1" fmla="*/ 0 h 2616200"/>
              <a:gd name="connsiteX2" fmla="*/ 914400 w 916599"/>
              <a:gd name="connsiteY2" fmla="*/ 109220 h 2616200"/>
              <a:gd name="connsiteX3" fmla="*/ 914400 w 916599"/>
              <a:gd name="connsiteY3" fmla="*/ 2098040 h 2616200"/>
              <a:gd name="connsiteX4" fmla="*/ 875030 w 916599"/>
              <a:gd name="connsiteY4" fmla="*/ 2244725 h 2616200"/>
              <a:gd name="connsiteX5" fmla="*/ 205740 w 916599"/>
              <a:gd name="connsiteY5" fmla="*/ 2570480 h 2616200"/>
              <a:gd name="connsiteX6" fmla="*/ 43180 w 916599"/>
              <a:gd name="connsiteY6" fmla="*/ 2616200 h 2616200"/>
              <a:gd name="connsiteX7" fmla="*/ 0 w 916599"/>
              <a:gd name="connsiteY7" fmla="*/ 2273300 h 2616200"/>
              <a:gd name="connsiteX8" fmla="*/ 27940 w 916599"/>
              <a:gd name="connsiteY8" fmla="*/ 388620 h 2616200"/>
              <a:gd name="connsiteX0" fmla="*/ 27940 w 916599"/>
              <a:gd name="connsiteY0" fmla="*/ 388620 h 2616200"/>
              <a:gd name="connsiteX1" fmla="*/ 872173 w 916599"/>
              <a:gd name="connsiteY1" fmla="*/ 0 h 2616200"/>
              <a:gd name="connsiteX2" fmla="*/ 914400 w 916599"/>
              <a:gd name="connsiteY2" fmla="*/ 109220 h 2616200"/>
              <a:gd name="connsiteX3" fmla="*/ 914400 w 916599"/>
              <a:gd name="connsiteY3" fmla="*/ 2098040 h 2616200"/>
              <a:gd name="connsiteX4" fmla="*/ 875030 w 916599"/>
              <a:gd name="connsiteY4" fmla="*/ 2244725 h 2616200"/>
              <a:gd name="connsiteX5" fmla="*/ 801053 w 916599"/>
              <a:gd name="connsiteY5" fmla="*/ 2295208 h 2616200"/>
              <a:gd name="connsiteX6" fmla="*/ 205740 w 916599"/>
              <a:gd name="connsiteY6" fmla="*/ 2570480 h 2616200"/>
              <a:gd name="connsiteX7" fmla="*/ 43180 w 916599"/>
              <a:gd name="connsiteY7" fmla="*/ 2616200 h 2616200"/>
              <a:gd name="connsiteX8" fmla="*/ 0 w 916599"/>
              <a:gd name="connsiteY8" fmla="*/ 2273300 h 2616200"/>
              <a:gd name="connsiteX9" fmla="*/ 27940 w 916599"/>
              <a:gd name="connsiteY9" fmla="*/ 388620 h 2616200"/>
              <a:gd name="connsiteX0" fmla="*/ 27940 w 916599"/>
              <a:gd name="connsiteY0" fmla="*/ 388620 h 2616200"/>
              <a:gd name="connsiteX1" fmla="*/ 872173 w 916599"/>
              <a:gd name="connsiteY1" fmla="*/ 0 h 2616200"/>
              <a:gd name="connsiteX2" fmla="*/ 914400 w 916599"/>
              <a:gd name="connsiteY2" fmla="*/ 109220 h 2616200"/>
              <a:gd name="connsiteX3" fmla="*/ 914400 w 916599"/>
              <a:gd name="connsiteY3" fmla="*/ 2098040 h 2616200"/>
              <a:gd name="connsiteX4" fmla="*/ 877412 w 916599"/>
              <a:gd name="connsiteY4" fmla="*/ 2223294 h 2616200"/>
              <a:gd name="connsiteX5" fmla="*/ 801053 w 916599"/>
              <a:gd name="connsiteY5" fmla="*/ 2295208 h 2616200"/>
              <a:gd name="connsiteX6" fmla="*/ 205740 w 916599"/>
              <a:gd name="connsiteY6" fmla="*/ 2570480 h 2616200"/>
              <a:gd name="connsiteX7" fmla="*/ 43180 w 916599"/>
              <a:gd name="connsiteY7" fmla="*/ 2616200 h 2616200"/>
              <a:gd name="connsiteX8" fmla="*/ 0 w 916599"/>
              <a:gd name="connsiteY8" fmla="*/ 2273300 h 2616200"/>
              <a:gd name="connsiteX9" fmla="*/ 27940 w 916599"/>
              <a:gd name="connsiteY9" fmla="*/ 388620 h 2616200"/>
              <a:gd name="connsiteX0" fmla="*/ 27940 w 916599"/>
              <a:gd name="connsiteY0" fmla="*/ 388620 h 2616200"/>
              <a:gd name="connsiteX1" fmla="*/ 872173 w 916599"/>
              <a:gd name="connsiteY1" fmla="*/ 0 h 2616200"/>
              <a:gd name="connsiteX2" fmla="*/ 914400 w 916599"/>
              <a:gd name="connsiteY2" fmla="*/ 109220 h 2616200"/>
              <a:gd name="connsiteX3" fmla="*/ 914400 w 916599"/>
              <a:gd name="connsiteY3" fmla="*/ 2098040 h 2616200"/>
              <a:gd name="connsiteX4" fmla="*/ 908209 w 916599"/>
              <a:gd name="connsiteY4" fmla="*/ 2157095 h 2616200"/>
              <a:gd name="connsiteX5" fmla="*/ 877412 w 916599"/>
              <a:gd name="connsiteY5" fmla="*/ 2223294 h 2616200"/>
              <a:gd name="connsiteX6" fmla="*/ 801053 w 916599"/>
              <a:gd name="connsiteY6" fmla="*/ 2295208 h 2616200"/>
              <a:gd name="connsiteX7" fmla="*/ 205740 w 916599"/>
              <a:gd name="connsiteY7" fmla="*/ 2570480 h 2616200"/>
              <a:gd name="connsiteX8" fmla="*/ 43180 w 916599"/>
              <a:gd name="connsiteY8" fmla="*/ 2616200 h 2616200"/>
              <a:gd name="connsiteX9" fmla="*/ 0 w 916599"/>
              <a:gd name="connsiteY9" fmla="*/ 2273300 h 2616200"/>
              <a:gd name="connsiteX10" fmla="*/ 27940 w 916599"/>
              <a:gd name="connsiteY10" fmla="*/ 388620 h 26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6599" h="2616200">
                <a:moveTo>
                  <a:pt x="27940" y="388620"/>
                </a:moveTo>
                <a:lnTo>
                  <a:pt x="872173" y="0"/>
                </a:lnTo>
                <a:cubicBezTo>
                  <a:pt x="871009" y="64347"/>
                  <a:pt x="915564" y="44873"/>
                  <a:pt x="914400" y="109220"/>
                </a:cubicBezTo>
                <a:cubicBezTo>
                  <a:pt x="922020" y="772160"/>
                  <a:pt x="906780" y="1435100"/>
                  <a:pt x="914400" y="2098040"/>
                </a:cubicBezTo>
                <a:cubicBezTo>
                  <a:pt x="907574" y="2116931"/>
                  <a:pt x="915035" y="2138204"/>
                  <a:pt x="908209" y="2157095"/>
                </a:cubicBezTo>
                <a:lnTo>
                  <a:pt x="877412" y="2223294"/>
                </a:lnTo>
                <a:cubicBezTo>
                  <a:pt x="856140" y="2253377"/>
                  <a:pt x="912601" y="2240916"/>
                  <a:pt x="801053" y="2295208"/>
                </a:cubicBezTo>
                <a:cubicBezTo>
                  <a:pt x="689505" y="2349501"/>
                  <a:pt x="329671" y="2514203"/>
                  <a:pt x="205740" y="2570480"/>
                </a:cubicBezTo>
                <a:lnTo>
                  <a:pt x="43180" y="2616200"/>
                </a:lnTo>
                <a:cubicBezTo>
                  <a:pt x="41487" y="2501900"/>
                  <a:pt x="1693" y="2387600"/>
                  <a:pt x="0" y="2273300"/>
                </a:cubicBezTo>
                <a:lnTo>
                  <a:pt x="27940" y="388620"/>
                </a:lnTo>
                <a:close/>
              </a:path>
            </a:pathLst>
          </a:custGeom>
        </p:spPr>
        <p:txBody>
          <a:bodyPr/>
          <a:lstStyle/>
          <a:p>
            <a:endParaRPr lang="en-US"/>
          </a:p>
        </p:txBody>
      </p:sp>
    </p:spTree>
    <p:extLst>
      <p:ext uri="{BB962C8B-B14F-4D97-AF65-F5344CB8AC3E}">
        <p14:creationId xmlns:p14="http://schemas.microsoft.com/office/powerpoint/2010/main" val="253661187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63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8582679" y="1297858"/>
            <a:ext cx="1365569" cy="2918542"/>
          </a:xfrm>
          <a:custGeom>
            <a:avLst/>
            <a:gdLst>
              <a:gd name="connsiteX0" fmla="*/ 295602 w 2731494"/>
              <a:gd name="connsiteY0" fmla="*/ 0 h 5837084"/>
              <a:gd name="connsiteX1" fmla="*/ 2435892 w 2731494"/>
              <a:gd name="connsiteY1" fmla="*/ 0 h 5837084"/>
              <a:gd name="connsiteX2" fmla="*/ 2731494 w 2731494"/>
              <a:gd name="connsiteY2" fmla="*/ 295602 h 5837084"/>
              <a:gd name="connsiteX3" fmla="*/ 2731494 w 2731494"/>
              <a:gd name="connsiteY3" fmla="*/ 5541482 h 5837084"/>
              <a:gd name="connsiteX4" fmla="*/ 2435892 w 2731494"/>
              <a:gd name="connsiteY4" fmla="*/ 5837084 h 5837084"/>
              <a:gd name="connsiteX5" fmla="*/ 295602 w 2731494"/>
              <a:gd name="connsiteY5" fmla="*/ 5837084 h 5837084"/>
              <a:gd name="connsiteX6" fmla="*/ 0 w 2731494"/>
              <a:gd name="connsiteY6" fmla="*/ 5541482 h 5837084"/>
              <a:gd name="connsiteX7" fmla="*/ 0 w 2731494"/>
              <a:gd name="connsiteY7" fmla="*/ 295602 h 5837084"/>
              <a:gd name="connsiteX8" fmla="*/ 295602 w 2731494"/>
              <a:gd name="connsiteY8" fmla="*/ 0 h 5837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31494" h="5837084">
                <a:moveTo>
                  <a:pt x="295602" y="0"/>
                </a:moveTo>
                <a:lnTo>
                  <a:pt x="2435892" y="0"/>
                </a:lnTo>
                <a:cubicBezTo>
                  <a:pt x="2599148" y="0"/>
                  <a:pt x="2731494" y="132346"/>
                  <a:pt x="2731494" y="295602"/>
                </a:cubicBezTo>
                <a:lnTo>
                  <a:pt x="2731494" y="5541482"/>
                </a:lnTo>
                <a:cubicBezTo>
                  <a:pt x="2731494" y="5704738"/>
                  <a:pt x="2599148" y="5837084"/>
                  <a:pt x="2435892" y="5837084"/>
                </a:cubicBezTo>
                <a:lnTo>
                  <a:pt x="295602" y="5837084"/>
                </a:lnTo>
                <a:cubicBezTo>
                  <a:pt x="132346" y="5837084"/>
                  <a:pt x="0" y="5704738"/>
                  <a:pt x="0" y="5541482"/>
                </a:cubicBezTo>
                <a:lnTo>
                  <a:pt x="0" y="295602"/>
                </a:lnTo>
                <a:cubicBezTo>
                  <a:pt x="0" y="132346"/>
                  <a:pt x="132346" y="0"/>
                  <a:pt x="295602"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8690887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64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374596" y="509474"/>
            <a:ext cx="4463764" cy="4493261"/>
          </a:xfrm>
          <a:custGeom>
            <a:avLst/>
            <a:gdLst>
              <a:gd name="connsiteX0" fmla="*/ 0 w 10679113"/>
              <a:gd name="connsiteY0" fmla="*/ 0 h 10083800"/>
              <a:gd name="connsiteX1" fmla="*/ 10679113 w 10679113"/>
              <a:gd name="connsiteY1" fmla="*/ 0 h 10083800"/>
              <a:gd name="connsiteX2" fmla="*/ 10679113 w 10679113"/>
              <a:gd name="connsiteY2" fmla="*/ 10083800 h 10083800"/>
              <a:gd name="connsiteX3" fmla="*/ 0 w 10679113"/>
              <a:gd name="connsiteY3" fmla="*/ 10083800 h 10083800"/>
              <a:gd name="connsiteX4" fmla="*/ 0 w 10679113"/>
              <a:gd name="connsiteY4" fmla="*/ 0 h 10083800"/>
              <a:gd name="connsiteX0" fmla="*/ 1045029 w 10679113"/>
              <a:gd name="connsiteY0" fmla="*/ 4650377 h 10083800"/>
              <a:gd name="connsiteX1" fmla="*/ 10679113 w 10679113"/>
              <a:gd name="connsiteY1" fmla="*/ 0 h 10083800"/>
              <a:gd name="connsiteX2" fmla="*/ 10679113 w 10679113"/>
              <a:gd name="connsiteY2" fmla="*/ 10083800 h 10083800"/>
              <a:gd name="connsiteX3" fmla="*/ 0 w 10679113"/>
              <a:gd name="connsiteY3" fmla="*/ 10083800 h 10083800"/>
              <a:gd name="connsiteX4" fmla="*/ 1045029 w 10679113"/>
              <a:gd name="connsiteY4" fmla="*/ 4650377 h 10083800"/>
              <a:gd name="connsiteX0" fmla="*/ 1045029 w 10679113"/>
              <a:gd name="connsiteY0" fmla="*/ 4258492 h 9691915"/>
              <a:gd name="connsiteX1" fmla="*/ 7047639 w 10679113"/>
              <a:gd name="connsiteY1" fmla="*/ 0 h 9691915"/>
              <a:gd name="connsiteX2" fmla="*/ 10679113 w 10679113"/>
              <a:gd name="connsiteY2" fmla="*/ 9691915 h 9691915"/>
              <a:gd name="connsiteX3" fmla="*/ 0 w 10679113"/>
              <a:gd name="connsiteY3" fmla="*/ 9691915 h 9691915"/>
              <a:gd name="connsiteX4" fmla="*/ 1045029 w 10679113"/>
              <a:gd name="connsiteY4" fmla="*/ 4258492 h 9691915"/>
              <a:gd name="connsiteX0" fmla="*/ 1045029 w 9843090"/>
              <a:gd name="connsiteY0" fmla="*/ 4258492 h 9691915"/>
              <a:gd name="connsiteX1" fmla="*/ 7047639 w 9843090"/>
              <a:gd name="connsiteY1" fmla="*/ 0 h 9691915"/>
              <a:gd name="connsiteX2" fmla="*/ 9843090 w 9843090"/>
              <a:gd name="connsiteY2" fmla="*/ 4597401 h 9691915"/>
              <a:gd name="connsiteX3" fmla="*/ 0 w 9843090"/>
              <a:gd name="connsiteY3" fmla="*/ 9691915 h 9691915"/>
              <a:gd name="connsiteX4" fmla="*/ 1045029 w 9843090"/>
              <a:gd name="connsiteY4" fmla="*/ 4258492 h 9691915"/>
              <a:gd name="connsiteX0" fmla="*/ 0 w 8798061"/>
              <a:gd name="connsiteY0" fmla="*/ 4258492 h 8986521"/>
              <a:gd name="connsiteX1" fmla="*/ 6002610 w 8798061"/>
              <a:gd name="connsiteY1" fmla="*/ 0 h 8986521"/>
              <a:gd name="connsiteX2" fmla="*/ 8798061 w 8798061"/>
              <a:gd name="connsiteY2" fmla="*/ 4597401 h 8986521"/>
              <a:gd name="connsiteX3" fmla="*/ 2978331 w 8798061"/>
              <a:gd name="connsiteY3" fmla="*/ 8986521 h 8986521"/>
              <a:gd name="connsiteX4" fmla="*/ 0 w 8798061"/>
              <a:gd name="connsiteY4" fmla="*/ 4258492 h 8986521"/>
              <a:gd name="connsiteX0" fmla="*/ 0 w 8928690"/>
              <a:gd name="connsiteY0" fmla="*/ 4258492 h 8986521"/>
              <a:gd name="connsiteX1" fmla="*/ 6133239 w 8928690"/>
              <a:gd name="connsiteY1" fmla="*/ 0 h 8986521"/>
              <a:gd name="connsiteX2" fmla="*/ 8928690 w 8928690"/>
              <a:gd name="connsiteY2" fmla="*/ 4597401 h 8986521"/>
              <a:gd name="connsiteX3" fmla="*/ 3108960 w 8928690"/>
              <a:gd name="connsiteY3" fmla="*/ 8986521 h 8986521"/>
              <a:gd name="connsiteX4" fmla="*/ 0 w 8928690"/>
              <a:gd name="connsiteY4" fmla="*/ 4258492 h 8986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8690" h="8986521">
                <a:moveTo>
                  <a:pt x="0" y="4258492"/>
                </a:moveTo>
                <a:lnTo>
                  <a:pt x="6133239" y="0"/>
                </a:lnTo>
                <a:lnTo>
                  <a:pt x="8928690" y="4597401"/>
                </a:lnTo>
                <a:lnTo>
                  <a:pt x="3108960" y="8986521"/>
                </a:lnTo>
                <a:lnTo>
                  <a:pt x="0" y="4258492"/>
                </a:lnTo>
                <a:close/>
              </a:path>
            </a:pathLst>
          </a:custGeom>
        </p:spPr>
        <p:txBody>
          <a:bodyPr/>
          <a:lstStyle/>
          <a:p>
            <a:endParaRPr lang="en-US"/>
          </a:p>
        </p:txBody>
      </p:sp>
    </p:spTree>
    <p:extLst>
      <p:ext uri="{BB962C8B-B14F-4D97-AF65-F5344CB8AC3E}">
        <p14:creationId xmlns:p14="http://schemas.microsoft.com/office/powerpoint/2010/main" val="6620437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65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rot="1967471">
            <a:off x="6800303" y="2862556"/>
            <a:ext cx="2342169" cy="2252758"/>
          </a:xfrm>
          <a:custGeom>
            <a:avLst/>
            <a:gdLst>
              <a:gd name="connsiteX0" fmla="*/ 0 w 5368925"/>
              <a:gd name="connsiteY0" fmla="*/ 0 h 6016625"/>
              <a:gd name="connsiteX1" fmla="*/ 5368925 w 5368925"/>
              <a:gd name="connsiteY1" fmla="*/ 0 h 6016625"/>
              <a:gd name="connsiteX2" fmla="*/ 5368925 w 5368925"/>
              <a:gd name="connsiteY2" fmla="*/ 6016625 h 6016625"/>
              <a:gd name="connsiteX3" fmla="*/ 0 w 5368925"/>
              <a:gd name="connsiteY3" fmla="*/ 6016625 h 6016625"/>
              <a:gd name="connsiteX4" fmla="*/ 0 w 5368925"/>
              <a:gd name="connsiteY4" fmla="*/ 0 h 6016625"/>
              <a:gd name="connsiteX0" fmla="*/ 0 w 5368925"/>
              <a:gd name="connsiteY0" fmla="*/ 0 h 6016625"/>
              <a:gd name="connsiteX1" fmla="*/ 4965107 w 5368925"/>
              <a:gd name="connsiteY1" fmla="*/ 847184 h 6016625"/>
              <a:gd name="connsiteX2" fmla="*/ 5368925 w 5368925"/>
              <a:gd name="connsiteY2" fmla="*/ 6016625 h 6016625"/>
              <a:gd name="connsiteX3" fmla="*/ 0 w 5368925"/>
              <a:gd name="connsiteY3" fmla="*/ 6016625 h 6016625"/>
              <a:gd name="connsiteX4" fmla="*/ 0 w 5368925"/>
              <a:gd name="connsiteY4" fmla="*/ 0 h 6016625"/>
              <a:gd name="connsiteX0" fmla="*/ 0 w 4965107"/>
              <a:gd name="connsiteY0" fmla="*/ 0 h 6016625"/>
              <a:gd name="connsiteX1" fmla="*/ 4965107 w 4965107"/>
              <a:gd name="connsiteY1" fmla="*/ 847184 h 6016625"/>
              <a:gd name="connsiteX2" fmla="*/ 3027175 w 4965107"/>
              <a:gd name="connsiteY2" fmla="*/ 4900907 h 6016625"/>
              <a:gd name="connsiteX3" fmla="*/ 0 w 4965107"/>
              <a:gd name="connsiteY3" fmla="*/ 6016625 h 6016625"/>
              <a:gd name="connsiteX4" fmla="*/ 0 w 4965107"/>
              <a:gd name="connsiteY4" fmla="*/ 0 h 6016625"/>
              <a:gd name="connsiteX0" fmla="*/ 0 w 4965107"/>
              <a:gd name="connsiteY0" fmla="*/ 0 h 5352700"/>
              <a:gd name="connsiteX1" fmla="*/ 4965107 w 4965107"/>
              <a:gd name="connsiteY1" fmla="*/ 847184 h 5352700"/>
              <a:gd name="connsiteX2" fmla="*/ 3027175 w 4965107"/>
              <a:gd name="connsiteY2" fmla="*/ 4900907 h 5352700"/>
              <a:gd name="connsiteX3" fmla="*/ 280160 w 4965107"/>
              <a:gd name="connsiteY3" fmla="*/ 5352700 h 5352700"/>
              <a:gd name="connsiteX4" fmla="*/ 0 w 4965107"/>
              <a:gd name="connsiteY4" fmla="*/ 0 h 5352700"/>
              <a:gd name="connsiteX0" fmla="*/ 1950137 w 4684947"/>
              <a:gd name="connsiteY0" fmla="*/ 443931 h 4505516"/>
              <a:gd name="connsiteX1" fmla="*/ 4684947 w 4684947"/>
              <a:gd name="connsiteY1" fmla="*/ 0 h 4505516"/>
              <a:gd name="connsiteX2" fmla="*/ 2747015 w 4684947"/>
              <a:gd name="connsiteY2" fmla="*/ 4053723 h 4505516"/>
              <a:gd name="connsiteX3" fmla="*/ 0 w 4684947"/>
              <a:gd name="connsiteY3" fmla="*/ 4505516 h 4505516"/>
              <a:gd name="connsiteX4" fmla="*/ 1950137 w 4684947"/>
              <a:gd name="connsiteY4" fmla="*/ 443931 h 450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4947" h="4505516">
                <a:moveTo>
                  <a:pt x="1950137" y="443931"/>
                </a:moveTo>
                <a:lnTo>
                  <a:pt x="4684947" y="0"/>
                </a:lnTo>
                <a:lnTo>
                  <a:pt x="2747015" y="4053723"/>
                </a:lnTo>
                <a:lnTo>
                  <a:pt x="0" y="4505516"/>
                </a:lnTo>
                <a:lnTo>
                  <a:pt x="1950137" y="443931"/>
                </a:lnTo>
                <a:close/>
              </a:path>
            </a:pathLst>
          </a:custGeom>
        </p:spPr>
        <p:txBody>
          <a:bodyPr/>
          <a:lstStyle/>
          <a:p>
            <a:endParaRPr lang="en-US"/>
          </a:p>
        </p:txBody>
      </p:sp>
      <p:sp>
        <p:nvSpPr>
          <p:cNvPr id="7" name="Picture Placeholder 6"/>
          <p:cNvSpPr>
            <a:spLocks noGrp="1"/>
          </p:cNvSpPr>
          <p:nvPr>
            <p:ph type="pic" sz="quarter" idx="11"/>
          </p:nvPr>
        </p:nvSpPr>
        <p:spPr>
          <a:xfrm>
            <a:off x="9070588" y="1589088"/>
            <a:ext cx="1371081" cy="3258344"/>
          </a:xfrm>
          <a:custGeom>
            <a:avLst/>
            <a:gdLst>
              <a:gd name="connsiteX0" fmla="*/ 0 w 2887662"/>
              <a:gd name="connsiteY0" fmla="*/ 0 h 6516688"/>
              <a:gd name="connsiteX1" fmla="*/ 2887662 w 2887662"/>
              <a:gd name="connsiteY1" fmla="*/ 0 h 6516688"/>
              <a:gd name="connsiteX2" fmla="*/ 2887662 w 2887662"/>
              <a:gd name="connsiteY2" fmla="*/ 6516688 h 6516688"/>
              <a:gd name="connsiteX3" fmla="*/ 0 w 2887662"/>
              <a:gd name="connsiteY3" fmla="*/ 6516688 h 6516688"/>
              <a:gd name="connsiteX4" fmla="*/ 0 w 2887662"/>
              <a:gd name="connsiteY4" fmla="*/ 0 h 6516688"/>
              <a:gd name="connsiteX0" fmla="*/ 0 w 2887662"/>
              <a:gd name="connsiteY0" fmla="*/ 0 h 6516688"/>
              <a:gd name="connsiteX1" fmla="*/ 2698977 w 2887662"/>
              <a:gd name="connsiteY1" fmla="*/ 1161142 h 6516688"/>
              <a:gd name="connsiteX2" fmla="*/ 2887662 w 2887662"/>
              <a:gd name="connsiteY2" fmla="*/ 6516688 h 6516688"/>
              <a:gd name="connsiteX3" fmla="*/ 0 w 2887662"/>
              <a:gd name="connsiteY3" fmla="*/ 6516688 h 6516688"/>
              <a:gd name="connsiteX4" fmla="*/ 0 w 2887662"/>
              <a:gd name="connsiteY4" fmla="*/ 0 h 6516688"/>
              <a:gd name="connsiteX0" fmla="*/ 0 w 2742520"/>
              <a:gd name="connsiteY0" fmla="*/ 0 h 6516688"/>
              <a:gd name="connsiteX1" fmla="*/ 2698977 w 2742520"/>
              <a:gd name="connsiteY1" fmla="*/ 1161142 h 6516688"/>
              <a:gd name="connsiteX2" fmla="*/ 2742520 w 2742520"/>
              <a:gd name="connsiteY2" fmla="*/ 6516688 h 6516688"/>
              <a:gd name="connsiteX3" fmla="*/ 0 w 2742520"/>
              <a:gd name="connsiteY3" fmla="*/ 6516688 h 6516688"/>
              <a:gd name="connsiteX4" fmla="*/ 0 w 2742520"/>
              <a:gd name="connsiteY4" fmla="*/ 0 h 6516688"/>
              <a:gd name="connsiteX0" fmla="*/ 0 w 2742520"/>
              <a:gd name="connsiteY0" fmla="*/ 0 h 6516688"/>
              <a:gd name="connsiteX1" fmla="*/ 2698977 w 2742520"/>
              <a:gd name="connsiteY1" fmla="*/ 1161142 h 6516688"/>
              <a:gd name="connsiteX2" fmla="*/ 2742520 w 2742520"/>
              <a:gd name="connsiteY2" fmla="*/ 6516688 h 6516688"/>
              <a:gd name="connsiteX3" fmla="*/ 29028 w 2742520"/>
              <a:gd name="connsiteY3" fmla="*/ 5500688 h 6516688"/>
              <a:gd name="connsiteX4" fmla="*/ 0 w 2742520"/>
              <a:gd name="connsiteY4" fmla="*/ 0 h 6516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2520" h="6516688">
                <a:moveTo>
                  <a:pt x="0" y="0"/>
                </a:moveTo>
                <a:lnTo>
                  <a:pt x="2698977" y="1161142"/>
                </a:lnTo>
                <a:lnTo>
                  <a:pt x="2742520" y="6516688"/>
                </a:lnTo>
                <a:lnTo>
                  <a:pt x="29028" y="5500688"/>
                </a:lnTo>
                <a:lnTo>
                  <a:pt x="0" y="0"/>
                </a:lnTo>
                <a:close/>
              </a:path>
            </a:pathLst>
          </a:custGeom>
        </p:spPr>
        <p:txBody>
          <a:bodyPr/>
          <a:lstStyle/>
          <a:p>
            <a:endParaRPr lang="en-US"/>
          </a:p>
        </p:txBody>
      </p:sp>
    </p:spTree>
    <p:extLst>
      <p:ext uri="{BB962C8B-B14F-4D97-AF65-F5344CB8AC3E}">
        <p14:creationId xmlns:p14="http://schemas.microsoft.com/office/powerpoint/2010/main" val="250565712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66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165073" y="722978"/>
            <a:ext cx="4571072" cy="5087938"/>
          </a:xfrm>
          <a:custGeom>
            <a:avLst/>
            <a:gdLst>
              <a:gd name="connsiteX0" fmla="*/ 0 w 9113838"/>
              <a:gd name="connsiteY0" fmla="*/ 0 h 4689475"/>
              <a:gd name="connsiteX1" fmla="*/ 9113838 w 9113838"/>
              <a:gd name="connsiteY1" fmla="*/ 0 h 4689475"/>
              <a:gd name="connsiteX2" fmla="*/ 9113838 w 9113838"/>
              <a:gd name="connsiteY2" fmla="*/ 4689475 h 4689475"/>
              <a:gd name="connsiteX3" fmla="*/ 0 w 9113838"/>
              <a:gd name="connsiteY3" fmla="*/ 4689475 h 4689475"/>
              <a:gd name="connsiteX4" fmla="*/ 0 w 9113838"/>
              <a:gd name="connsiteY4" fmla="*/ 0 h 4689475"/>
              <a:gd name="connsiteX0" fmla="*/ 0 w 9113838"/>
              <a:gd name="connsiteY0" fmla="*/ 2802194 h 7491669"/>
              <a:gd name="connsiteX1" fmla="*/ 9113838 w 9113838"/>
              <a:gd name="connsiteY1" fmla="*/ 0 h 7491669"/>
              <a:gd name="connsiteX2" fmla="*/ 9113838 w 9113838"/>
              <a:gd name="connsiteY2" fmla="*/ 7491669 h 7491669"/>
              <a:gd name="connsiteX3" fmla="*/ 0 w 9113838"/>
              <a:gd name="connsiteY3" fmla="*/ 7491669 h 7491669"/>
              <a:gd name="connsiteX4" fmla="*/ 0 w 9113838"/>
              <a:gd name="connsiteY4" fmla="*/ 2802194 h 7491669"/>
              <a:gd name="connsiteX0" fmla="*/ 0 w 9113838"/>
              <a:gd name="connsiteY0" fmla="*/ 2802194 h 10175875"/>
              <a:gd name="connsiteX1" fmla="*/ 9113838 w 9113838"/>
              <a:gd name="connsiteY1" fmla="*/ 0 h 10175875"/>
              <a:gd name="connsiteX2" fmla="*/ 9113838 w 9113838"/>
              <a:gd name="connsiteY2" fmla="*/ 7491669 h 10175875"/>
              <a:gd name="connsiteX3" fmla="*/ 58993 w 9113838"/>
              <a:gd name="connsiteY3" fmla="*/ 10175875 h 10175875"/>
              <a:gd name="connsiteX4" fmla="*/ 0 w 9113838"/>
              <a:gd name="connsiteY4" fmla="*/ 2802194 h 10175875"/>
              <a:gd name="connsiteX0" fmla="*/ 0 w 9143334"/>
              <a:gd name="connsiteY0" fmla="*/ 2802194 h 10175875"/>
              <a:gd name="connsiteX1" fmla="*/ 9113838 w 9143334"/>
              <a:gd name="connsiteY1" fmla="*/ 0 h 10175875"/>
              <a:gd name="connsiteX2" fmla="*/ 9143334 w 9143334"/>
              <a:gd name="connsiteY2" fmla="*/ 6429785 h 10175875"/>
              <a:gd name="connsiteX3" fmla="*/ 58993 w 9143334"/>
              <a:gd name="connsiteY3" fmla="*/ 10175875 h 10175875"/>
              <a:gd name="connsiteX4" fmla="*/ 0 w 9143334"/>
              <a:gd name="connsiteY4" fmla="*/ 2802194 h 10175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3334" h="10175875">
                <a:moveTo>
                  <a:pt x="0" y="2802194"/>
                </a:moveTo>
                <a:lnTo>
                  <a:pt x="9113838" y="0"/>
                </a:lnTo>
                <a:lnTo>
                  <a:pt x="9143334" y="6429785"/>
                </a:lnTo>
                <a:lnTo>
                  <a:pt x="58993" y="10175875"/>
                </a:lnTo>
                <a:lnTo>
                  <a:pt x="0" y="2802194"/>
                </a:lnTo>
                <a:close/>
              </a:path>
            </a:pathLst>
          </a:custGeom>
        </p:spPr>
        <p:txBody>
          <a:bodyPr/>
          <a:lstStyle/>
          <a:p>
            <a:endParaRPr lang="en-US"/>
          </a:p>
        </p:txBody>
      </p:sp>
    </p:spTree>
    <p:extLst>
      <p:ext uri="{BB962C8B-B14F-4D97-AF65-F5344CB8AC3E}">
        <p14:creationId xmlns:p14="http://schemas.microsoft.com/office/powerpoint/2010/main" val="24706645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67_Custom Layout">
    <p:spTree>
      <p:nvGrpSpPr>
        <p:cNvPr id="1" name=""/>
        <p:cNvGrpSpPr/>
        <p:nvPr/>
      </p:nvGrpSpPr>
      <p:grpSpPr>
        <a:xfrm>
          <a:off x="0" y="0"/>
          <a:ext cx="0" cy="0"/>
          <a:chOff x="0" y="0"/>
          <a:chExt cx="0" cy="0"/>
        </a:xfrm>
      </p:grpSpPr>
      <p:sp>
        <p:nvSpPr>
          <p:cNvPr id="11" name="Freeform 10"/>
          <p:cNvSpPr>
            <a:spLocks noGrp="1"/>
          </p:cNvSpPr>
          <p:nvPr>
            <p:ph type="pic" sz="quarter" idx="10"/>
          </p:nvPr>
        </p:nvSpPr>
        <p:spPr>
          <a:xfrm>
            <a:off x="1931788" y="899651"/>
            <a:ext cx="2351921" cy="5102942"/>
          </a:xfrm>
          <a:custGeom>
            <a:avLst/>
            <a:gdLst>
              <a:gd name="connsiteX0" fmla="*/ 430128 w 4704455"/>
              <a:gd name="connsiteY0" fmla="*/ 0 h 10205884"/>
              <a:gd name="connsiteX1" fmla="*/ 4274327 w 4704455"/>
              <a:gd name="connsiteY1" fmla="*/ 0 h 10205884"/>
              <a:gd name="connsiteX2" fmla="*/ 4704455 w 4704455"/>
              <a:gd name="connsiteY2" fmla="*/ 430128 h 10205884"/>
              <a:gd name="connsiteX3" fmla="*/ 4704455 w 4704455"/>
              <a:gd name="connsiteY3" fmla="*/ 9775756 h 10205884"/>
              <a:gd name="connsiteX4" fmla="*/ 4274327 w 4704455"/>
              <a:gd name="connsiteY4" fmla="*/ 10205884 h 10205884"/>
              <a:gd name="connsiteX5" fmla="*/ 430128 w 4704455"/>
              <a:gd name="connsiteY5" fmla="*/ 10205884 h 10205884"/>
              <a:gd name="connsiteX6" fmla="*/ 0 w 4704455"/>
              <a:gd name="connsiteY6" fmla="*/ 9775756 h 10205884"/>
              <a:gd name="connsiteX7" fmla="*/ 0 w 4704455"/>
              <a:gd name="connsiteY7" fmla="*/ 430128 h 10205884"/>
              <a:gd name="connsiteX8" fmla="*/ 430128 w 4704455"/>
              <a:gd name="connsiteY8" fmla="*/ 0 h 10205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04455" h="10205884">
                <a:moveTo>
                  <a:pt x="430128" y="0"/>
                </a:moveTo>
                <a:lnTo>
                  <a:pt x="4274327" y="0"/>
                </a:lnTo>
                <a:cubicBezTo>
                  <a:pt x="4511880" y="0"/>
                  <a:pt x="4704455" y="192575"/>
                  <a:pt x="4704455" y="430128"/>
                </a:cubicBezTo>
                <a:lnTo>
                  <a:pt x="4704455" y="9775756"/>
                </a:lnTo>
                <a:cubicBezTo>
                  <a:pt x="4704455" y="10013309"/>
                  <a:pt x="4511880" y="10205884"/>
                  <a:pt x="4274327" y="10205884"/>
                </a:cubicBezTo>
                <a:lnTo>
                  <a:pt x="430128" y="10205884"/>
                </a:lnTo>
                <a:cubicBezTo>
                  <a:pt x="192575" y="10205884"/>
                  <a:pt x="0" y="10013309"/>
                  <a:pt x="0" y="9775756"/>
                </a:cubicBezTo>
                <a:lnTo>
                  <a:pt x="0" y="430128"/>
                </a:lnTo>
                <a:cubicBezTo>
                  <a:pt x="0" y="192575"/>
                  <a:pt x="192575" y="0"/>
                  <a:pt x="430128" y="0"/>
                </a:cubicBezTo>
                <a:close/>
              </a:path>
            </a:pathLst>
          </a:custGeom>
        </p:spPr>
        <p:txBody>
          <a:bodyPr wrap="square">
            <a:noAutofit/>
          </a:bodyPr>
          <a:lstStyle/>
          <a:p>
            <a:endParaRPr lang="en-US"/>
          </a:p>
        </p:txBody>
      </p:sp>
    </p:spTree>
    <p:extLst>
      <p:ext uri="{BB962C8B-B14F-4D97-AF65-F5344CB8AC3E}">
        <p14:creationId xmlns:p14="http://schemas.microsoft.com/office/powerpoint/2010/main" val="92820667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68_Custom Layout">
    <p:spTree>
      <p:nvGrpSpPr>
        <p:cNvPr id="1" name=""/>
        <p:cNvGrpSpPr/>
        <p:nvPr/>
      </p:nvGrpSpPr>
      <p:grpSpPr>
        <a:xfrm>
          <a:off x="0" y="0"/>
          <a:ext cx="0" cy="0"/>
          <a:chOff x="0" y="0"/>
          <a:chExt cx="0" cy="0"/>
        </a:xfrm>
      </p:grpSpPr>
      <p:sp>
        <p:nvSpPr>
          <p:cNvPr id="7" name="Freeform 6"/>
          <p:cNvSpPr>
            <a:spLocks noGrp="1"/>
          </p:cNvSpPr>
          <p:nvPr>
            <p:ph type="pic" sz="quarter" idx="10"/>
          </p:nvPr>
        </p:nvSpPr>
        <p:spPr>
          <a:xfrm>
            <a:off x="7879836" y="209550"/>
            <a:ext cx="1459900" cy="3054145"/>
          </a:xfrm>
          <a:custGeom>
            <a:avLst/>
            <a:gdLst>
              <a:gd name="connsiteX0" fmla="*/ 296194 w 2920180"/>
              <a:gd name="connsiteY0" fmla="*/ 0 h 6108290"/>
              <a:gd name="connsiteX1" fmla="*/ 2623988 w 2920180"/>
              <a:gd name="connsiteY1" fmla="*/ 0 h 6108290"/>
              <a:gd name="connsiteX2" fmla="*/ 2920180 w 2920180"/>
              <a:gd name="connsiteY2" fmla="*/ 296194 h 6108290"/>
              <a:gd name="connsiteX3" fmla="*/ 2920180 w 2920180"/>
              <a:gd name="connsiteY3" fmla="*/ 5812096 h 6108290"/>
              <a:gd name="connsiteX4" fmla="*/ 2623988 w 2920180"/>
              <a:gd name="connsiteY4" fmla="*/ 6108290 h 6108290"/>
              <a:gd name="connsiteX5" fmla="*/ 296194 w 2920180"/>
              <a:gd name="connsiteY5" fmla="*/ 6108290 h 6108290"/>
              <a:gd name="connsiteX6" fmla="*/ 0 w 2920180"/>
              <a:gd name="connsiteY6" fmla="*/ 5812096 h 6108290"/>
              <a:gd name="connsiteX7" fmla="*/ 0 w 2920180"/>
              <a:gd name="connsiteY7" fmla="*/ 296194 h 6108290"/>
              <a:gd name="connsiteX8" fmla="*/ 296194 w 2920180"/>
              <a:gd name="connsiteY8" fmla="*/ 0 h 6108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20180" h="6108290">
                <a:moveTo>
                  <a:pt x="296194" y="0"/>
                </a:moveTo>
                <a:lnTo>
                  <a:pt x="2623988" y="0"/>
                </a:lnTo>
                <a:cubicBezTo>
                  <a:pt x="2787570" y="0"/>
                  <a:pt x="2920180" y="132611"/>
                  <a:pt x="2920180" y="296194"/>
                </a:cubicBezTo>
                <a:lnTo>
                  <a:pt x="2920180" y="5812096"/>
                </a:lnTo>
                <a:cubicBezTo>
                  <a:pt x="2920180" y="5975679"/>
                  <a:pt x="2787570" y="6108290"/>
                  <a:pt x="2623988" y="6108290"/>
                </a:cubicBezTo>
                <a:lnTo>
                  <a:pt x="296194" y="6108290"/>
                </a:lnTo>
                <a:cubicBezTo>
                  <a:pt x="132611" y="6108290"/>
                  <a:pt x="0" y="5975679"/>
                  <a:pt x="0" y="5812096"/>
                </a:cubicBezTo>
                <a:lnTo>
                  <a:pt x="0" y="296194"/>
                </a:lnTo>
                <a:cubicBezTo>
                  <a:pt x="0" y="132611"/>
                  <a:pt x="132611" y="0"/>
                  <a:pt x="296194" y="0"/>
                </a:cubicBezTo>
                <a:close/>
              </a:path>
            </a:pathLst>
          </a:custGeom>
        </p:spPr>
        <p:txBody>
          <a:bodyPr wrap="square">
            <a:noAutofit/>
          </a:bodyPr>
          <a:lstStyle/>
          <a:p>
            <a:endParaRPr lang="en-US"/>
          </a:p>
        </p:txBody>
      </p:sp>
      <p:sp>
        <p:nvSpPr>
          <p:cNvPr id="11" name="Freeform 10"/>
          <p:cNvSpPr>
            <a:spLocks noGrp="1"/>
          </p:cNvSpPr>
          <p:nvPr>
            <p:ph type="pic" sz="quarter" idx="11"/>
          </p:nvPr>
        </p:nvSpPr>
        <p:spPr>
          <a:xfrm>
            <a:off x="7853713" y="3580338"/>
            <a:ext cx="1459900" cy="3054145"/>
          </a:xfrm>
          <a:custGeom>
            <a:avLst/>
            <a:gdLst>
              <a:gd name="connsiteX0" fmla="*/ 296194 w 2920180"/>
              <a:gd name="connsiteY0" fmla="*/ 0 h 6108290"/>
              <a:gd name="connsiteX1" fmla="*/ 2623988 w 2920180"/>
              <a:gd name="connsiteY1" fmla="*/ 0 h 6108290"/>
              <a:gd name="connsiteX2" fmla="*/ 2920180 w 2920180"/>
              <a:gd name="connsiteY2" fmla="*/ 296194 h 6108290"/>
              <a:gd name="connsiteX3" fmla="*/ 2920180 w 2920180"/>
              <a:gd name="connsiteY3" fmla="*/ 5812096 h 6108290"/>
              <a:gd name="connsiteX4" fmla="*/ 2623988 w 2920180"/>
              <a:gd name="connsiteY4" fmla="*/ 6108290 h 6108290"/>
              <a:gd name="connsiteX5" fmla="*/ 296194 w 2920180"/>
              <a:gd name="connsiteY5" fmla="*/ 6108290 h 6108290"/>
              <a:gd name="connsiteX6" fmla="*/ 0 w 2920180"/>
              <a:gd name="connsiteY6" fmla="*/ 5812096 h 6108290"/>
              <a:gd name="connsiteX7" fmla="*/ 0 w 2920180"/>
              <a:gd name="connsiteY7" fmla="*/ 296194 h 6108290"/>
              <a:gd name="connsiteX8" fmla="*/ 296194 w 2920180"/>
              <a:gd name="connsiteY8" fmla="*/ 0 h 6108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20180" h="6108290">
                <a:moveTo>
                  <a:pt x="296194" y="0"/>
                </a:moveTo>
                <a:lnTo>
                  <a:pt x="2623988" y="0"/>
                </a:lnTo>
                <a:cubicBezTo>
                  <a:pt x="2787570" y="0"/>
                  <a:pt x="2920180" y="132611"/>
                  <a:pt x="2920180" y="296194"/>
                </a:cubicBezTo>
                <a:lnTo>
                  <a:pt x="2920180" y="5812096"/>
                </a:lnTo>
                <a:cubicBezTo>
                  <a:pt x="2920180" y="5975679"/>
                  <a:pt x="2787570" y="6108290"/>
                  <a:pt x="2623988" y="6108290"/>
                </a:cubicBezTo>
                <a:lnTo>
                  <a:pt x="296194" y="6108290"/>
                </a:lnTo>
                <a:cubicBezTo>
                  <a:pt x="132611" y="6108290"/>
                  <a:pt x="0" y="5975679"/>
                  <a:pt x="0" y="5812096"/>
                </a:cubicBezTo>
                <a:lnTo>
                  <a:pt x="0" y="296194"/>
                </a:lnTo>
                <a:cubicBezTo>
                  <a:pt x="0" y="132611"/>
                  <a:pt x="132611" y="0"/>
                  <a:pt x="296194" y="0"/>
                </a:cubicBezTo>
                <a:close/>
              </a:path>
            </a:pathLst>
          </a:custGeom>
        </p:spPr>
        <p:txBody>
          <a:bodyPr wrap="square">
            <a:noAutofit/>
          </a:bodyPr>
          <a:lstStyle/>
          <a:p>
            <a:endParaRPr lang="en-US"/>
          </a:p>
        </p:txBody>
      </p:sp>
      <p:sp>
        <p:nvSpPr>
          <p:cNvPr id="12" name="Freeform 11"/>
          <p:cNvSpPr>
            <a:spLocks noGrp="1"/>
          </p:cNvSpPr>
          <p:nvPr>
            <p:ph type="pic" sz="quarter" idx="12"/>
          </p:nvPr>
        </p:nvSpPr>
        <p:spPr>
          <a:xfrm>
            <a:off x="9747582" y="1914991"/>
            <a:ext cx="1459900" cy="3054145"/>
          </a:xfrm>
          <a:custGeom>
            <a:avLst/>
            <a:gdLst>
              <a:gd name="connsiteX0" fmla="*/ 296194 w 2920180"/>
              <a:gd name="connsiteY0" fmla="*/ 0 h 6108290"/>
              <a:gd name="connsiteX1" fmla="*/ 2623988 w 2920180"/>
              <a:gd name="connsiteY1" fmla="*/ 0 h 6108290"/>
              <a:gd name="connsiteX2" fmla="*/ 2920180 w 2920180"/>
              <a:gd name="connsiteY2" fmla="*/ 296194 h 6108290"/>
              <a:gd name="connsiteX3" fmla="*/ 2920180 w 2920180"/>
              <a:gd name="connsiteY3" fmla="*/ 5812096 h 6108290"/>
              <a:gd name="connsiteX4" fmla="*/ 2623988 w 2920180"/>
              <a:gd name="connsiteY4" fmla="*/ 6108290 h 6108290"/>
              <a:gd name="connsiteX5" fmla="*/ 296194 w 2920180"/>
              <a:gd name="connsiteY5" fmla="*/ 6108290 h 6108290"/>
              <a:gd name="connsiteX6" fmla="*/ 0 w 2920180"/>
              <a:gd name="connsiteY6" fmla="*/ 5812096 h 6108290"/>
              <a:gd name="connsiteX7" fmla="*/ 0 w 2920180"/>
              <a:gd name="connsiteY7" fmla="*/ 296194 h 6108290"/>
              <a:gd name="connsiteX8" fmla="*/ 296194 w 2920180"/>
              <a:gd name="connsiteY8" fmla="*/ 0 h 6108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20180" h="6108290">
                <a:moveTo>
                  <a:pt x="296194" y="0"/>
                </a:moveTo>
                <a:lnTo>
                  <a:pt x="2623988" y="0"/>
                </a:lnTo>
                <a:cubicBezTo>
                  <a:pt x="2787570" y="0"/>
                  <a:pt x="2920180" y="132611"/>
                  <a:pt x="2920180" y="296194"/>
                </a:cubicBezTo>
                <a:lnTo>
                  <a:pt x="2920180" y="5812096"/>
                </a:lnTo>
                <a:cubicBezTo>
                  <a:pt x="2920180" y="5975679"/>
                  <a:pt x="2787570" y="6108290"/>
                  <a:pt x="2623988" y="6108290"/>
                </a:cubicBezTo>
                <a:lnTo>
                  <a:pt x="296194" y="6108290"/>
                </a:lnTo>
                <a:cubicBezTo>
                  <a:pt x="132611" y="6108290"/>
                  <a:pt x="0" y="5975679"/>
                  <a:pt x="0" y="5812096"/>
                </a:cubicBezTo>
                <a:lnTo>
                  <a:pt x="0" y="296194"/>
                </a:lnTo>
                <a:cubicBezTo>
                  <a:pt x="0" y="132611"/>
                  <a:pt x="132611" y="0"/>
                  <a:pt x="296194" y="0"/>
                </a:cubicBezTo>
                <a:close/>
              </a:path>
            </a:pathLst>
          </a:custGeom>
        </p:spPr>
        <p:txBody>
          <a:bodyPr wrap="square">
            <a:noAutofit/>
          </a:bodyPr>
          <a:lstStyle/>
          <a:p>
            <a:endParaRPr lang="en-US"/>
          </a:p>
        </p:txBody>
      </p:sp>
      <p:sp>
        <p:nvSpPr>
          <p:cNvPr id="13" name="Freeform 12"/>
          <p:cNvSpPr>
            <a:spLocks noGrp="1"/>
          </p:cNvSpPr>
          <p:nvPr>
            <p:ph type="pic" sz="quarter" idx="13"/>
          </p:nvPr>
        </p:nvSpPr>
        <p:spPr>
          <a:xfrm>
            <a:off x="5985968" y="-547526"/>
            <a:ext cx="1459900" cy="3054145"/>
          </a:xfrm>
          <a:custGeom>
            <a:avLst/>
            <a:gdLst>
              <a:gd name="connsiteX0" fmla="*/ 296194 w 2920180"/>
              <a:gd name="connsiteY0" fmla="*/ 0 h 6108290"/>
              <a:gd name="connsiteX1" fmla="*/ 2623988 w 2920180"/>
              <a:gd name="connsiteY1" fmla="*/ 0 h 6108290"/>
              <a:gd name="connsiteX2" fmla="*/ 2920180 w 2920180"/>
              <a:gd name="connsiteY2" fmla="*/ 296194 h 6108290"/>
              <a:gd name="connsiteX3" fmla="*/ 2920180 w 2920180"/>
              <a:gd name="connsiteY3" fmla="*/ 5812096 h 6108290"/>
              <a:gd name="connsiteX4" fmla="*/ 2623988 w 2920180"/>
              <a:gd name="connsiteY4" fmla="*/ 6108290 h 6108290"/>
              <a:gd name="connsiteX5" fmla="*/ 296194 w 2920180"/>
              <a:gd name="connsiteY5" fmla="*/ 6108290 h 6108290"/>
              <a:gd name="connsiteX6" fmla="*/ 0 w 2920180"/>
              <a:gd name="connsiteY6" fmla="*/ 5812096 h 6108290"/>
              <a:gd name="connsiteX7" fmla="*/ 0 w 2920180"/>
              <a:gd name="connsiteY7" fmla="*/ 296194 h 6108290"/>
              <a:gd name="connsiteX8" fmla="*/ 296194 w 2920180"/>
              <a:gd name="connsiteY8" fmla="*/ 0 h 6108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20180" h="6108290">
                <a:moveTo>
                  <a:pt x="296194" y="0"/>
                </a:moveTo>
                <a:lnTo>
                  <a:pt x="2623988" y="0"/>
                </a:lnTo>
                <a:cubicBezTo>
                  <a:pt x="2787570" y="0"/>
                  <a:pt x="2920180" y="132611"/>
                  <a:pt x="2920180" y="296194"/>
                </a:cubicBezTo>
                <a:lnTo>
                  <a:pt x="2920180" y="5812096"/>
                </a:lnTo>
                <a:cubicBezTo>
                  <a:pt x="2920180" y="5975679"/>
                  <a:pt x="2787570" y="6108290"/>
                  <a:pt x="2623988" y="6108290"/>
                </a:cubicBezTo>
                <a:lnTo>
                  <a:pt x="296194" y="6108290"/>
                </a:lnTo>
                <a:cubicBezTo>
                  <a:pt x="132611" y="6108290"/>
                  <a:pt x="0" y="5975679"/>
                  <a:pt x="0" y="5812096"/>
                </a:cubicBezTo>
                <a:lnTo>
                  <a:pt x="0" y="296194"/>
                </a:lnTo>
                <a:cubicBezTo>
                  <a:pt x="0" y="132611"/>
                  <a:pt x="132611" y="0"/>
                  <a:pt x="296194" y="0"/>
                </a:cubicBezTo>
                <a:close/>
              </a:path>
            </a:pathLst>
          </a:custGeom>
        </p:spPr>
        <p:txBody>
          <a:bodyPr wrap="square">
            <a:noAutofit/>
          </a:bodyPr>
          <a:lstStyle/>
          <a:p>
            <a:endParaRPr lang="en-US"/>
          </a:p>
        </p:txBody>
      </p:sp>
      <p:sp>
        <p:nvSpPr>
          <p:cNvPr id="14" name="Freeform 13"/>
          <p:cNvSpPr>
            <a:spLocks noGrp="1"/>
          </p:cNvSpPr>
          <p:nvPr>
            <p:ph type="pic" sz="quarter" idx="14"/>
          </p:nvPr>
        </p:nvSpPr>
        <p:spPr>
          <a:xfrm>
            <a:off x="5971932" y="4275197"/>
            <a:ext cx="1459900" cy="3054145"/>
          </a:xfrm>
          <a:custGeom>
            <a:avLst/>
            <a:gdLst>
              <a:gd name="connsiteX0" fmla="*/ 296194 w 2920180"/>
              <a:gd name="connsiteY0" fmla="*/ 0 h 6108290"/>
              <a:gd name="connsiteX1" fmla="*/ 2623988 w 2920180"/>
              <a:gd name="connsiteY1" fmla="*/ 0 h 6108290"/>
              <a:gd name="connsiteX2" fmla="*/ 2920180 w 2920180"/>
              <a:gd name="connsiteY2" fmla="*/ 296194 h 6108290"/>
              <a:gd name="connsiteX3" fmla="*/ 2920180 w 2920180"/>
              <a:gd name="connsiteY3" fmla="*/ 5812096 h 6108290"/>
              <a:gd name="connsiteX4" fmla="*/ 2623988 w 2920180"/>
              <a:gd name="connsiteY4" fmla="*/ 6108290 h 6108290"/>
              <a:gd name="connsiteX5" fmla="*/ 296194 w 2920180"/>
              <a:gd name="connsiteY5" fmla="*/ 6108290 h 6108290"/>
              <a:gd name="connsiteX6" fmla="*/ 0 w 2920180"/>
              <a:gd name="connsiteY6" fmla="*/ 5812096 h 6108290"/>
              <a:gd name="connsiteX7" fmla="*/ 0 w 2920180"/>
              <a:gd name="connsiteY7" fmla="*/ 296194 h 6108290"/>
              <a:gd name="connsiteX8" fmla="*/ 296194 w 2920180"/>
              <a:gd name="connsiteY8" fmla="*/ 0 h 6108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20180" h="6108290">
                <a:moveTo>
                  <a:pt x="296194" y="0"/>
                </a:moveTo>
                <a:lnTo>
                  <a:pt x="2623988" y="0"/>
                </a:lnTo>
                <a:cubicBezTo>
                  <a:pt x="2787570" y="0"/>
                  <a:pt x="2920180" y="132611"/>
                  <a:pt x="2920180" y="296194"/>
                </a:cubicBezTo>
                <a:lnTo>
                  <a:pt x="2920180" y="5812096"/>
                </a:lnTo>
                <a:cubicBezTo>
                  <a:pt x="2920180" y="5975679"/>
                  <a:pt x="2787570" y="6108290"/>
                  <a:pt x="2623988" y="6108290"/>
                </a:cubicBezTo>
                <a:lnTo>
                  <a:pt x="296194" y="6108290"/>
                </a:lnTo>
                <a:cubicBezTo>
                  <a:pt x="132611" y="6108290"/>
                  <a:pt x="0" y="5975679"/>
                  <a:pt x="0" y="5812096"/>
                </a:cubicBezTo>
                <a:lnTo>
                  <a:pt x="0" y="296194"/>
                </a:lnTo>
                <a:cubicBezTo>
                  <a:pt x="0" y="132611"/>
                  <a:pt x="132611" y="0"/>
                  <a:pt x="296194" y="0"/>
                </a:cubicBezTo>
                <a:close/>
              </a:path>
            </a:pathLst>
          </a:custGeom>
        </p:spPr>
        <p:txBody>
          <a:bodyPr wrap="square">
            <a:noAutofit/>
          </a:bodyPr>
          <a:lstStyle/>
          <a:p>
            <a:endParaRPr lang="en-US"/>
          </a:p>
        </p:txBody>
      </p:sp>
    </p:spTree>
    <p:extLst>
      <p:ext uri="{BB962C8B-B14F-4D97-AF65-F5344CB8AC3E}">
        <p14:creationId xmlns:p14="http://schemas.microsoft.com/office/powerpoint/2010/main" val="62126236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69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711102" y="2063750"/>
            <a:ext cx="3643632" cy="2286000"/>
          </a:xfrm>
          <a:prstGeom prst="rect">
            <a:avLst/>
          </a:prstGeom>
        </p:spPr>
        <p:txBody>
          <a:bodyPr/>
          <a:lstStyle/>
          <a:p>
            <a:endParaRPr lang="en-US"/>
          </a:p>
        </p:txBody>
      </p:sp>
      <p:sp>
        <p:nvSpPr>
          <p:cNvPr id="7" name="Picture Placeholder 6"/>
          <p:cNvSpPr>
            <a:spLocks noGrp="1"/>
          </p:cNvSpPr>
          <p:nvPr>
            <p:ph type="pic" sz="quarter" idx="11"/>
          </p:nvPr>
        </p:nvSpPr>
        <p:spPr>
          <a:xfrm>
            <a:off x="4453945" y="574675"/>
            <a:ext cx="5198386" cy="2951957"/>
          </a:xfrm>
          <a:prstGeom prst="rect">
            <a:avLst/>
          </a:prstGeom>
        </p:spPr>
        <p:txBody>
          <a:bodyPr/>
          <a:lstStyle/>
          <a:p>
            <a:endParaRPr lang="en-US"/>
          </a:p>
        </p:txBody>
      </p:sp>
      <p:sp>
        <p:nvSpPr>
          <p:cNvPr id="9" name="Picture Placeholder 8"/>
          <p:cNvSpPr>
            <a:spLocks noGrp="1"/>
          </p:cNvSpPr>
          <p:nvPr>
            <p:ph type="pic" sz="quarter" idx="12"/>
          </p:nvPr>
        </p:nvSpPr>
        <p:spPr>
          <a:xfrm>
            <a:off x="8398369" y="2312194"/>
            <a:ext cx="1606341" cy="2155031"/>
          </a:xfrm>
          <a:prstGeom prst="rect">
            <a:avLst/>
          </a:prstGeom>
        </p:spPr>
        <p:txBody>
          <a:bodyPr/>
          <a:lstStyle/>
          <a:p>
            <a:endParaRPr lang="en-US"/>
          </a:p>
        </p:txBody>
      </p:sp>
      <p:sp>
        <p:nvSpPr>
          <p:cNvPr id="11" name="Picture Placeholder 10"/>
          <p:cNvSpPr>
            <a:spLocks noGrp="1"/>
          </p:cNvSpPr>
          <p:nvPr>
            <p:ph type="pic" sz="quarter" idx="13"/>
          </p:nvPr>
        </p:nvSpPr>
        <p:spPr>
          <a:xfrm>
            <a:off x="9887250" y="3044032"/>
            <a:ext cx="757933" cy="1423194"/>
          </a:xfrm>
          <a:prstGeom prst="rect">
            <a:avLst/>
          </a:prstGeom>
        </p:spPr>
        <p:txBody>
          <a:bodyPr/>
          <a:lstStyle/>
          <a:p>
            <a:endParaRPr lang="en-US"/>
          </a:p>
        </p:txBody>
      </p:sp>
    </p:spTree>
    <p:extLst>
      <p:ext uri="{BB962C8B-B14F-4D97-AF65-F5344CB8AC3E}">
        <p14:creationId xmlns:p14="http://schemas.microsoft.com/office/powerpoint/2010/main" val="350380273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70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1410311" y="1541463"/>
            <a:ext cx="5054735" cy="2925763"/>
          </a:xfrm>
          <a:prstGeom prst="rect">
            <a:avLst/>
          </a:prstGeom>
        </p:spPr>
        <p:txBody>
          <a:bodyPr/>
          <a:lstStyle/>
          <a:p>
            <a:endParaRPr lang="en-US"/>
          </a:p>
        </p:txBody>
      </p:sp>
      <p:sp>
        <p:nvSpPr>
          <p:cNvPr id="12" name="Picture Placeholder 11"/>
          <p:cNvSpPr>
            <a:spLocks noGrp="1"/>
          </p:cNvSpPr>
          <p:nvPr>
            <p:ph type="pic" sz="quarter" idx="11"/>
          </p:nvPr>
        </p:nvSpPr>
        <p:spPr>
          <a:xfrm>
            <a:off x="2273004" y="3983832"/>
            <a:ext cx="757139" cy="1450181"/>
          </a:xfrm>
          <a:prstGeom prst="rect">
            <a:avLst/>
          </a:prstGeom>
        </p:spPr>
        <p:txBody>
          <a:bodyPr/>
          <a:lstStyle/>
          <a:p>
            <a:endParaRPr lang="en-US"/>
          </a:p>
        </p:txBody>
      </p:sp>
      <p:sp>
        <p:nvSpPr>
          <p:cNvPr id="14" name="Picture Placeholder 13"/>
          <p:cNvSpPr>
            <a:spLocks noGrp="1"/>
          </p:cNvSpPr>
          <p:nvPr>
            <p:ph type="pic" sz="quarter" idx="12"/>
          </p:nvPr>
        </p:nvSpPr>
        <p:spPr>
          <a:xfrm>
            <a:off x="849202" y="3317875"/>
            <a:ext cx="1553960" cy="2116138"/>
          </a:xfrm>
          <a:prstGeom prst="rect">
            <a:avLst/>
          </a:prstGeom>
        </p:spPr>
        <p:txBody>
          <a:bodyPr/>
          <a:lstStyle/>
          <a:p>
            <a:endParaRPr lang="en-US"/>
          </a:p>
        </p:txBody>
      </p:sp>
    </p:spTree>
    <p:extLst>
      <p:ext uri="{BB962C8B-B14F-4D97-AF65-F5344CB8AC3E}">
        <p14:creationId xmlns:p14="http://schemas.microsoft.com/office/powerpoint/2010/main" val="247362319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71_Custom Layout">
    <p:spTree>
      <p:nvGrpSpPr>
        <p:cNvPr id="1" name=""/>
        <p:cNvGrpSpPr/>
        <p:nvPr/>
      </p:nvGrpSpPr>
      <p:grpSpPr>
        <a:xfrm>
          <a:off x="0" y="0"/>
          <a:ext cx="0" cy="0"/>
          <a:chOff x="0" y="0"/>
          <a:chExt cx="0" cy="0"/>
        </a:xfrm>
      </p:grpSpPr>
      <p:sp>
        <p:nvSpPr>
          <p:cNvPr id="7" name="Freeform 6"/>
          <p:cNvSpPr>
            <a:spLocks noGrp="1"/>
          </p:cNvSpPr>
          <p:nvPr>
            <p:ph type="pic" sz="quarter" idx="10"/>
          </p:nvPr>
        </p:nvSpPr>
        <p:spPr>
          <a:xfrm>
            <a:off x="5276708" y="1920240"/>
            <a:ext cx="4532221" cy="3526972"/>
          </a:xfrm>
          <a:custGeom>
            <a:avLst/>
            <a:gdLst>
              <a:gd name="connsiteX0" fmla="*/ 6244045 w 9065623"/>
              <a:gd name="connsiteY0" fmla="*/ 0 h 7053943"/>
              <a:gd name="connsiteX1" fmla="*/ 8673737 w 9065623"/>
              <a:gd name="connsiteY1" fmla="*/ 235131 h 7053943"/>
              <a:gd name="connsiteX2" fmla="*/ 9065623 w 9065623"/>
              <a:gd name="connsiteY2" fmla="*/ 444137 h 7053943"/>
              <a:gd name="connsiteX3" fmla="*/ 8934995 w 9065623"/>
              <a:gd name="connsiteY3" fmla="*/ 783771 h 7053943"/>
              <a:gd name="connsiteX4" fmla="*/ 3108960 w 9065623"/>
              <a:gd name="connsiteY4" fmla="*/ 7053943 h 7053943"/>
              <a:gd name="connsiteX5" fmla="*/ 313508 w 9065623"/>
              <a:gd name="connsiteY5" fmla="*/ 6844937 h 7053943"/>
              <a:gd name="connsiteX6" fmla="*/ 0 w 9065623"/>
              <a:gd name="connsiteY6" fmla="*/ 6609806 h 7053943"/>
              <a:gd name="connsiteX7" fmla="*/ 0 w 9065623"/>
              <a:gd name="connsiteY7" fmla="*/ 6426926 h 7053943"/>
              <a:gd name="connsiteX8" fmla="*/ 78377 w 9065623"/>
              <a:gd name="connsiteY8" fmla="*/ 6244046 h 7053943"/>
              <a:gd name="connsiteX9" fmla="*/ 5643154 w 9065623"/>
              <a:gd name="connsiteY9" fmla="*/ 182880 h 7053943"/>
              <a:gd name="connsiteX10" fmla="*/ 5799908 w 9065623"/>
              <a:gd name="connsiteY10" fmla="*/ 104503 h 7053943"/>
              <a:gd name="connsiteX11" fmla="*/ 6035040 w 9065623"/>
              <a:gd name="connsiteY11" fmla="*/ 26126 h 705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65623" h="7053943">
                <a:moveTo>
                  <a:pt x="6244045" y="0"/>
                </a:moveTo>
                <a:lnTo>
                  <a:pt x="8673737" y="235131"/>
                </a:lnTo>
                <a:lnTo>
                  <a:pt x="9065623" y="444137"/>
                </a:lnTo>
                <a:lnTo>
                  <a:pt x="8934995" y="783771"/>
                </a:lnTo>
                <a:lnTo>
                  <a:pt x="3108960" y="7053943"/>
                </a:lnTo>
                <a:lnTo>
                  <a:pt x="313508" y="6844937"/>
                </a:lnTo>
                <a:lnTo>
                  <a:pt x="0" y="6609806"/>
                </a:lnTo>
                <a:lnTo>
                  <a:pt x="0" y="6426926"/>
                </a:lnTo>
                <a:lnTo>
                  <a:pt x="78377" y="6244046"/>
                </a:lnTo>
                <a:lnTo>
                  <a:pt x="5643154" y="182880"/>
                </a:lnTo>
                <a:lnTo>
                  <a:pt x="5799908" y="104503"/>
                </a:lnTo>
                <a:lnTo>
                  <a:pt x="6035040" y="26126"/>
                </a:lnTo>
                <a:close/>
              </a:path>
            </a:pathLst>
          </a:custGeom>
        </p:spPr>
        <p:txBody>
          <a:bodyPr wrap="square">
            <a:noAutofit/>
          </a:bodyPr>
          <a:lstStyle/>
          <a:p>
            <a:endParaRPr lang="en-US"/>
          </a:p>
        </p:txBody>
      </p:sp>
    </p:spTree>
    <p:extLst>
      <p:ext uri="{BB962C8B-B14F-4D97-AF65-F5344CB8AC3E}">
        <p14:creationId xmlns:p14="http://schemas.microsoft.com/office/powerpoint/2010/main" val="2757719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5999"/>
            </a:lvl1pPr>
          </a:lstStyle>
          <a:p>
            <a:r>
              <a:rPr lang="en-US"/>
              <a:t>Click to edit Master title style</a:t>
            </a:r>
            <a:endParaRPr lang="en-US" dirty="0"/>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09" indent="0">
              <a:buNone/>
              <a:defRPr sz="2000">
                <a:solidFill>
                  <a:schemeClr val="tx1">
                    <a:tint val="75000"/>
                  </a:schemeClr>
                </a:solidFill>
              </a:defRPr>
            </a:lvl2pPr>
            <a:lvl3pPr marL="914217" indent="0">
              <a:buNone/>
              <a:defRPr sz="1800">
                <a:solidFill>
                  <a:schemeClr val="tx1">
                    <a:tint val="75000"/>
                  </a:schemeClr>
                </a:solidFill>
              </a:defRPr>
            </a:lvl3pPr>
            <a:lvl4pPr marL="1371326" indent="0">
              <a:buNone/>
              <a:defRPr sz="1600">
                <a:solidFill>
                  <a:schemeClr val="tx1">
                    <a:tint val="75000"/>
                  </a:schemeClr>
                </a:solidFill>
              </a:defRPr>
            </a:lvl4pPr>
            <a:lvl5pPr marL="1828434" indent="0">
              <a:buNone/>
              <a:defRPr sz="1600">
                <a:solidFill>
                  <a:schemeClr val="tx1">
                    <a:tint val="75000"/>
                  </a:schemeClr>
                </a:solidFill>
              </a:defRPr>
            </a:lvl5pPr>
            <a:lvl6pPr marL="2285543" indent="0">
              <a:buNone/>
              <a:defRPr sz="1600">
                <a:solidFill>
                  <a:schemeClr val="tx1">
                    <a:tint val="75000"/>
                  </a:schemeClr>
                </a:solidFill>
              </a:defRPr>
            </a:lvl6pPr>
            <a:lvl7pPr marL="2742651" indent="0">
              <a:buNone/>
              <a:defRPr sz="1600">
                <a:solidFill>
                  <a:schemeClr val="tx1">
                    <a:tint val="75000"/>
                  </a:schemeClr>
                </a:solidFill>
              </a:defRPr>
            </a:lvl7pPr>
            <a:lvl8pPr marL="3199760" indent="0">
              <a:buNone/>
              <a:defRPr sz="1600">
                <a:solidFill>
                  <a:schemeClr val="tx1">
                    <a:tint val="75000"/>
                  </a:schemeClr>
                </a:solidFill>
              </a:defRPr>
            </a:lvl8pPr>
            <a:lvl9pPr marL="3656868"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90264922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69963" y="581947"/>
            <a:ext cx="4553945" cy="3742532"/>
          </a:xfrm>
          <a:custGeom>
            <a:avLst/>
            <a:gdLst>
              <a:gd name="connsiteX0" fmla="*/ 0 w 10499725"/>
              <a:gd name="connsiteY0" fmla="*/ 0 h 7256463"/>
              <a:gd name="connsiteX1" fmla="*/ 10499725 w 10499725"/>
              <a:gd name="connsiteY1" fmla="*/ 0 h 7256463"/>
              <a:gd name="connsiteX2" fmla="*/ 10499725 w 10499725"/>
              <a:gd name="connsiteY2" fmla="*/ 7256463 h 7256463"/>
              <a:gd name="connsiteX3" fmla="*/ 0 w 10499725"/>
              <a:gd name="connsiteY3" fmla="*/ 7256463 h 7256463"/>
              <a:gd name="connsiteX4" fmla="*/ 0 w 10499725"/>
              <a:gd name="connsiteY4" fmla="*/ 0 h 7256463"/>
              <a:gd name="connsiteX0" fmla="*/ 0 w 10499725"/>
              <a:gd name="connsiteY0" fmla="*/ 133350 h 7389813"/>
              <a:gd name="connsiteX1" fmla="*/ 8308975 w 10499725"/>
              <a:gd name="connsiteY1" fmla="*/ 0 h 7389813"/>
              <a:gd name="connsiteX2" fmla="*/ 10499725 w 10499725"/>
              <a:gd name="connsiteY2" fmla="*/ 7389813 h 7389813"/>
              <a:gd name="connsiteX3" fmla="*/ 0 w 10499725"/>
              <a:gd name="connsiteY3" fmla="*/ 7389813 h 7389813"/>
              <a:gd name="connsiteX4" fmla="*/ 0 w 10499725"/>
              <a:gd name="connsiteY4" fmla="*/ 133350 h 7389813"/>
              <a:gd name="connsiteX0" fmla="*/ 0 w 9318625"/>
              <a:gd name="connsiteY0" fmla="*/ 133350 h 7389813"/>
              <a:gd name="connsiteX1" fmla="*/ 8308975 w 9318625"/>
              <a:gd name="connsiteY1" fmla="*/ 0 h 7389813"/>
              <a:gd name="connsiteX2" fmla="*/ 9318625 w 9318625"/>
              <a:gd name="connsiteY2" fmla="*/ 5351463 h 7389813"/>
              <a:gd name="connsiteX3" fmla="*/ 0 w 9318625"/>
              <a:gd name="connsiteY3" fmla="*/ 7389813 h 7389813"/>
              <a:gd name="connsiteX4" fmla="*/ 0 w 9318625"/>
              <a:gd name="connsiteY4" fmla="*/ 133350 h 7389813"/>
              <a:gd name="connsiteX0" fmla="*/ 0 w 9318625"/>
              <a:gd name="connsiteY0" fmla="*/ 133350 h 7485063"/>
              <a:gd name="connsiteX1" fmla="*/ 8308975 w 9318625"/>
              <a:gd name="connsiteY1" fmla="*/ 0 h 7485063"/>
              <a:gd name="connsiteX2" fmla="*/ 9318625 w 9318625"/>
              <a:gd name="connsiteY2" fmla="*/ 5351463 h 7485063"/>
              <a:gd name="connsiteX3" fmla="*/ 1333500 w 9318625"/>
              <a:gd name="connsiteY3" fmla="*/ 7485063 h 7485063"/>
              <a:gd name="connsiteX4" fmla="*/ 0 w 9318625"/>
              <a:gd name="connsiteY4" fmla="*/ 133350 h 7485063"/>
              <a:gd name="connsiteX0" fmla="*/ 0 w 9109075"/>
              <a:gd name="connsiteY0" fmla="*/ 1809750 h 7485063"/>
              <a:gd name="connsiteX1" fmla="*/ 8099425 w 9109075"/>
              <a:gd name="connsiteY1" fmla="*/ 0 h 7485063"/>
              <a:gd name="connsiteX2" fmla="*/ 9109075 w 9109075"/>
              <a:gd name="connsiteY2" fmla="*/ 5351463 h 7485063"/>
              <a:gd name="connsiteX3" fmla="*/ 1123950 w 9109075"/>
              <a:gd name="connsiteY3" fmla="*/ 7485063 h 7485063"/>
              <a:gd name="connsiteX4" fmla="*/ 0 w 9109075"/>
              <a:gd name="connsiteY4" fmla="*/ 1809750 h 7485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9075" h="7485063">
                <a:moveTo>
                  <a:pt x="0" y="1809750"/>
                </a:moveTo>
                <a:lnTo>
                  <a:pt x="8099425" y="0"/>
                </a:lnTo>
                <a:lnTo>
                  <a:pt x="9109075" y="5351463"/>
                </a:lnTo>
                <a:lnTo>
                  <a:pt x="1123950" y="7485063"/>
                </a:lnTo>
                <a:lnTo>
                  <a:pt x="0" y="1809750"/>
                </a:lnTo>
                <a:close/>
              </a:path>
            </a:pathLst>
          </a:custGeom>
        </p:spPr>
        <p:txBody>
          <a:bodyPr/>
          <a:lstStyle/>
          <a:p>
            <a:endParaRPr lang="en-US"/>
          </a:p>
        </p:txBody>
      </p:sp>
    </p:spTree>
    <p:extLst>
      <p:ext uri="{BB962C8B-B14F-4D97-AF65-F5344CB8AC3E}">
        <p14:creationId xmlns:p14="http://schemas.microsoft.com/office/powerpoint/2010/main" val="121934078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Meet the Team">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3073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23_Пользовательский макет">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799441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x">
  <p:cSld name="Title &amp; Subtitle copy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438559"/>
      </p:ext>
    </p:extLst>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5318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3_S3">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549712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Full">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612698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Main">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22343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00634"/>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78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1290468"/>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F78A287B-29A3-4F81-803F-D0E2DD278C9B}"/>
              </a:ext>
            </a:extLst>
          </p:cNvPr>
          <p:cNvSpPr>
            <a:spLocks noGrp="1"/>
          </p:cNvSpPr>
          <p:nvPr>
            <p:ph type="sldNum" sz="quarter" idx="4"/>
          </p:nvPr>
        </p:nvSpPr>
        <p:spPr>
          <a:xfrm>
            <a:off x="8610600" y="6356351"/>
            <a:ext cx="2743200" cy="365125"/>
          </a:xfrm>
          <a:prstGeom prst="rect">
            <a:avLst/>
          </a:prstGeom>
        </p:spPr>
        <p:txBody>
          <a:bodyPr/>
          <a:lstStyle>
            <a:lvl1pPr>
              <a:defRPr sz="1200" b="1"/>
            </a:lvl1pPr>
          </a:lstStyle>
          <a:p>
            <a:pPr algn="r"/>
            <a:fld id="{035D63CF-0CAB-456C-A0F5-93E6969ED531}" type="slidenum">
              <a:rPr lang="en-US" smtClean="0"/>
              <a:pPr algn="r"/>
              <a:t>‹#›</a:t>
            </a:fld>
            <a:endParaRPr lang="en-US" dirty="0"/>
          </a:p>
        </p:txBody>
      </p:sp>
    </p:spTree>
    <p:extLst>
      <p:ext uri="{BB962C8B-B14F-4D97-AF65-F5344CB8AC3E}">
        <p14:creationId xmlns:p14="http://schemas.microsoft.com/office/powerpoint/2010/main" val="296441134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0259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10515600" cy="11253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38200" y="4211206"/>
            <a:ext cx="10515600" cy="1603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F78A287B-29A3-4F81-803F-D0E2DD278C9B}"/>
              </a:ext>
            </a:extLst>
          </p:cNvPr>
          <p:cNvSpPr>
            <a:spLocks noGrp="1"/>
          </p:cNvSpPr>
          <p:nvPr>
            <p:ph type="sldNum" sz="quarter" idx="4"/>
          </p:nvPr>
        </p:nvSpPr>
        <p:spPr>
          <a:xfrm>
            <a:off x="8610600" y="6356351"/>
            <a:ext cx="2743200" cy="365125"/>
          </a:xfrm>
          <a:prstGeom prst="rect">
            <a:avLst/>
          </a:prstGeom>
        </p:spPr>
        <p:txBody>
          <a:bodyPr/>
          <a:lstStyle>
            <a:lvl1pPr>
              <a:defRPr sz="1200" b="1"/>
            </a:lvl1pPr>
          </a:lstStyle>
          <a:p>
            <a:pPr algn="r"/>
            <a:fld id="{035D63CF-0CAB-456C-A0F5-93E6969ED531}" type="slidenum">
              <a:rPr lang="en-US" smtClean="0"/>
              <a:pPr algn="r"/>
              <a:t>‹#›</a:t>
            </a:fld>
            <a:endParaRPr lang="en-US" dirty="0"/>
          </a:p>
        </p:txBody>
      </p:sp>
    </p:spTree>
    <p:extLst>
      <p:ext uri="{BB962C8B-B14F-4D97-AF65-F5344CB8AC3E}">
        <p14:creationId xmlns:p14="http://schemas.microsoft.com/office/powerpoint/2010/main" val="2078559581"/>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81998"/>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5">
            <a:extLst>
              <a:ext uri="{FF2B5EF4-FFF2-40B4-BE49-F238E27FC236}">
                <a16:creationId xmlns:a16="http://schemas.microsoft.com/office/drawing/2014/main" id="{B7870B0F-6159-43B0-844B-97F540303A55}"/>
              </a:ext>
            </a:extLst>
          </p:cNvPr>
          <p:cNvSpPr>
            <a:spLocks noGrp="1"/>
          </p:cNvSpPr>
          <p:nvPr>
            <p:ph type="sldNum" sz="quarter" idx="4"/>
          </p:nvPr>
        </p:nvSpPr>
        <p:spPr>
          <a:xfrm>
            <a:off x="8610600" y="6356351"/>
            <a:ext cx="2743200" cy="365125"/>
          </a:xfrm>
          <a:prstGeom prst="rect">
            <a:avLst/>
          </a:prstGeom>
        </p:spPr>
        <p:txBody>
          <a:bodyPr/>
          <a:lstStyle>
            <a:lvl1pPr>
              <a:defRPr sz="1200" b="1"/>
            </a:lvl1pPr>
          </a:lstStyle>
          <a:p>
            <a:pPr algn="r"/>
            <a:fld id="{035D63CF-0CAB-456C-A0F5-93E6969ED531}" type="slidenum">
              <a:rPr lang="en-US" smtClean="0"/>
              <a:pPr algn="r"/>
              <a:t>‹#›</a:t>
            </a:fld>
            <a:endParaRPr lang="en-US" dirty="0"/>
          </a:p>
        </p:txBody>
      </p:sp>
    </p:spTree>
    <p:extLst>
      <p:ext uri="{BB962C8B-B14F-4D97-AF65-F5344CB8AC3E}">
        <p14:creationId xmlns:p14="http://schemas.microsoft.com/office/powerpoint/2010/main" val="18039335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740"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5" r:id="rId56"/>
    <p:sldLayoutId id="2147483716" r:id="rId57"/>
    <p:sldLayoutId id="2147483717" r:id="rId58"/>
    <p:sldLayoutId id="2147483718" r:id="rId59"/>
    <p:sldLayoutId id="2147483719" r:id="rId60"/>
    <p:sldLayoutId id="2147483720" r:id="rId61"/>
    <p:sldLayoutId id="2147483721" r:id="rId62"/>
    <p:sldLayoutId id="2147483722" r:id="rId63"/>
    <p:sldLayoutId id="2147483723" r:id="rId64"/>
    <p:sldLayoutId id="2147483724" r:id="rId65"/>
    <p:sldLayoutId id="2147483725" r:id="rId66"/>
    <p:sldLayoutId id="2147483726" r:id="rId67"/>
    <p:sldLayoutId id="2147483727" r:id="rId68"/>
    <p:sldLayoutId id="2147483728" r:id="rId69"/>
    <p:sldLayoutId id="2147483729" r:id="rId70"/>
    <p:sldLayoutId id="2147483730" r:id="rId71"/>
    <p:sldLayoutId id="2147483731" r:id="rId72"/>
    <p:sldLayoutId id="2147483732" r:id="rId73"/>
    <p:sldLayoutId id="2147483733" r:id="rId74"/>
    <p:sldLayoutId id="2147483734" r:id="rId75"/>
    <p:sldLayoutId id="2147483735" r:id="rId76"/>
    <p:sldLayoutId id="2147483736" r:id="rId77"/>
    <p:sldLayoutId id="2147483737" r:id="rId78"/>
    <p:sldLayoutId id="2147483738" r:id="rId79"/>
    <p:sldLayoutId id="2147483739" r:id="rId80"/>
  </p:sldLayoutIdLst>
  <p:hf hdr="0" ftr="0" dt="0"/>
  <p:txStyles>
    <p:titleStyle>
      <a:lvl1pPr algn="ctr" defTabSz="914217" rtl="0" eaLnBrk="1" latinLnBrk="0" hangingPunct="1">
        <a:lnSpc>
          <a:spcPct val="90000"/>
        </a:lnSpc>
        <a:spcBef>
          <a:spcPct val="0"/>
        </a:spcBef>
        <a:buNone/>
        <a:defRPr sz="574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9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699"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p15:clr>
            <a:srgbClr val="F26B43"/>
          </p15:clr>
        </p15:guide>
        <p15:guide id="2" pos="76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tats.stackexchange.com/questions/67986/does-neural-networks-based-classification-need-a-dimension-reduction" TargetMode="External"/><Relationship Id="rId2" Type="http://schemas.openxmlformats.org/officeDocument/2006/relationships/image" Target="../media/image2.jpg"/><Relationship Id="rId1" Type="http://schemas.openxmlformats.org/officeDocument/2006/relationships/slideLayout" Target="../slideLayouts/slideLayout17.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5.png"/><Relationship Id="rId1" Type="http://schemas.openxmlformats.org/officeDocument/2006/relationships/slideLayout" Target="../slideLayouts/slideLayout14.xml"/><Relationship Id="rId4" Type="http://schemas.openxmlformats.org/officeDocument/2006/relationships/hyperlink" Target="https://workinprogress.oowsection.org/2014/07/31/what-underworked-part-timers-have-in-common-with-overworked-professional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6.xml.rels><?xml version="1.0" encoding="UTF-8" standalone="yes"?>
<Relationships xmlns="http://schemas.openxmlformats.org/package/2006/relationships"><Relationship Id="rId2" Type="http://schemas.openxmlformats.org/officeDocument/2006/relationships/hyperlink" Target="http://www.cs.rhul.ac.uk/~chrisw/new_thesis.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microsoft.com/office/2007/relationships/hdphoto" Target="../media/hdphoto2.wdp"/><Relationship Id="rId5" Type="http://schemas.openxmlformats.org/officeDocument/2006/relationships/image" Target="../media/image13.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opPSz5AZ_kVa1uWOdOiveNiBFiEOHjkG/view" TargetMode="External"/><Relationship Id="rId7" Type="http://schemas.openxmlformats.org/officeDocument/2006/relationships/hyperlink" Target="https://github.com/openai/gym" TargetMode="External"/><Relationship Id="rId2" Type="http://schemas.openxmlformats.org/officeDocument/2006/relationships/image" Target="../media/image14.png"/><Relationship Id="rId1" Type="http://schemas.openxmlformats.org/officeDocument/2006/relationships/slideLayout" Target="../slideLayouts/slideLayout17.xml"/><Relationship Id="rId6" Type="http://schemas.openxmlformats.org/officeDocument/2006/relationships/hyperlink" Target="https://github.com/deepmind/dqn" TargetMode="External"/><Relationship Id="rId5" Type="http://schemas.openxmlformats.org/officeDocument/2006/relationships/hyperlink" Target="https://storage.googleapis.com/deepmind-media/dqn/DQNNaturePaper.pdf" TargetMode="External"/><Relationship Id="rId4" Type="http://schemas.openxmlformats.org/officeDocument/2006/relationships/hyperlink" Target="https://www.cs.toronto.edu/~vmnih/docs/dqn.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FAC72900-10EB-4B1C-B727-2086FCEC7AD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39324" y="2276669"/>
            <a:ext cx="6153353" cy="4236098"/>
          </a:xfrm>
        </p:spPr>
      </p:pic>
      <p:sp>
        <p:nvSpPr>
          <p:cNvPr id="5" name="Rectangle 4"/>
          <p:cNvSpPr/>
          <p:nvPr/>
        </p:nvSpPr>
        <p:spPr bwMode="auto">
          <a:xfrm>
            <a:off x="0" y="9778"/>
            <a:ext cx="12192000" cy="6857107"/>
          </a:xfrm>
          <a:prstGeom prst="rect">
            <a:avLst/>
          </a:prstGeom>
          <a:gradFill>
            <a:gsLst>
              <a:gs pos="0">
                <a:schemeClr val="accent1">
                  <a:alpha val="70000"/>
                </a:schemeClr>
              </a:gs>
              <a:gs pos="100000">
                <a:schemeClr val="accent4">
                  <a:alpha val="70000"/>
                </a:schemeClr>
              </a:gs>
            </a:gsLst>
            <a:lin ang="5400000" scaled="1"/>
          </a:gradFill>
          <a:ln>
            <a:noFill/>
          </a:ln>
          <a:extLst/>
        </p:spPr>
        <p:txBody>
          <a:bodyPr vert="horz" wrap="square" lIns="45714" tIns="22857" rIns="45714" bIns="22857" numCol="1" rtlCol="0" anchor="t" anchorCtr="0" compatLnSpc="1">
            <a:prstTxWarp prst="textNoShape">
              <a:avLst/>
            </a:prstTxWarp>
          </a:bodyPr>
          <a:lstStyle/>
          <a:p>
            <a:pPr algn="ctr" defTabSz="228554"/>
            <a:endParaRPr lang="en-US" sz="900" dirty="0">
              <a:solidFill>
                <a:prstClr val="black"/>
              </a:solidFill>
              <a:latin typeface="Calibri" panose="020F0502020204030204"/>
            </a:endParaRPr>
          </a:p>
        </p:txBody>
      </p:sp>
      <p:sp>
        <p:nvSpPr>
          <p:cNvPr id="10" name="Title 1">
            <a:extLst>
              <a:ext uri="{FF2B5EF4-FFF2-40B4-BE49-F238E27FC236}">
                <a16:creationId xmlns:a16="http://schemas.microsoft.com/office/drawing/2014/main" id="{AE200204-4C80-478D-9E70-B3EEF4390876}"/>
              </a:ext>
            </a:extLst>
          </p:cNvPr>
          <p:cNvSpPr txBox="1">
            <a:spLocks/>
          </p:cNvSpPr>
          <p:nvPr/>
        </p:nvSpPr>
        <p:spPr>
          <a:xfrm>
            <a:off x="662554" y="619132"/>
            <a:ext cx="7480913" cy="2310306"/>
          </a:xfrm>
          <a:prstGeom prst="rect">
            <a:avLst/>
          </a:prstGeom>
        </p:spPr>
        <p:txBody>
          <a:bodyPr anchor="t">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defTabSz="914217"/>
            <a:r>
              <a:rPr lang="en-US" dirty="0">
                <a:solidFill>
                  <a:prstClr val="white"/>
                </a:solidFill>
                <a:latin typeface="Calibri Light" panose="020F0302020204030204"/>
              </a:rPr>
              <a:t>Reinforcement Learning</a:t>
            </a:r>
            <a:br>
              <a:rPr lang="en-US" dirty="0">
                <a:solidFill>
                  <a:prstClr val="white"/>
                </a:solidFill>
                <a:latin typeface="Calibri Light" panose="020F0302020204030204"/>
              </a:rPr>
            </a:br>
            <a:br>
              <a:rPr lang="en-US" dirty="0">
                <a:solidFill>
                  <a:prstClr val="white"/>
                </a:solidFill>
                <a:latin typeface="Calibri Light" panose="020F0302020204030204"/>
              </a:rPr>
            </a:br>
            <a:br>
              <a:rPr lang="en-US" dirty="0">
                <a:solidFill>
                  <a:prstClr val="white"/>
                </a:solidFill>
                <a:latin typeface="Calibri Light" panose="020F0302020204030204"/>
              </a:rPr>
            </a:br>
            <a:br>
              <a:rPr lang="en-US" dirty="0">
                <a:solidFill>
                  <a:prstClr val="white"/>
                </a:solidFill>
                <a:latin typeface="Calibri Light" panose="020F0302020204030204"/>
              </a:rPr>
            </a:br>
            <a:br>
              <a:rPr lang="en-US" dirty="0">
                <a:solidFill>
                  <a:prstClr val="white"/>
                </a:solidFill>
                <a:latin typeface="Calibri Light" panose="020F0302020204030204"/>
              </a:rPr>
            </a:br>
            <a:br>
              <a:rPr lang="en-US" dirty="0">
                <a:solidFill>
                  <a:prstClr val="white"/>
                </a:solidFill>
                <a:latin typeface="Calibri Light" panose="020F0302020204030204"/>
              </a:rPr>
            </a:br>
            <a:br>
              <a:rPr lang="en-US" dirty="0">
                <a:solidFill>
                  <a:prstClr val="white"/>
                </a:solidFill>
                <a:latin typeface="Calibri Light" panose="020F0302020204030204"/>
              </a:rPr>
            </a:br>
            <a:br>
              <a:rPr lang="en-US" dirty="0">
                <a:solidFill>
                  <a:prstClr val="white"/>
                </a:solidFill>
                <a:latin typeface="Calibri Light" panose="020F0302020204030204"/>
              </a:rPr>
            </a:br>
            <a:endParaRPr lang="en-US" dirty="0">
              <a:solidFill>
                <a:prstClr val="white"/>
              </a:solidFill>
              <a:latin typeface="Calibri Light" panose="020F0302020204030204"/>
            </a:endParaRPr>
          </a:p>
        </p:txBody>
      </p:sp>
      <p:sp>
        <p:nvSpPr>
          <p:cNvPr id="11" name="TextBox 10">
            <a:extLst>
              <a:ext uri="{FF2B5EF4-FFF2-40B4-BE49-F238E27FC236}">
                <a16:creationId xmlns:a16="http://schemas.microsoft.com/office/drawing/2014/main" id="{DEB7BF8E-BBC8-4BFD-A462-92ABA232B4C7}"/>
              </a:ext>
            </a:extLst>
          </p:cNvPr>
          <p:cNvSpPr txBox="1"/>
          <p:nvPr/>
        </p:nvSpPr>
        <p:spPr>
          <a:xfrm>
            <a:off x="662554" y="4839109"/>
            <a:ext cx="3152064" cy="1230850"/>
          </a:xfrm>
          <a:prstGeom prst="rect">
            <a:avLst/>
          </a:prstGeom>
          <a:noFill/>
        </p:spPr>
        <p:txBody>
          <a:bodyPr wrap="square" rtlCol="0">
            <a:spAutoFit/>
          </a:bodyPr>
          <a:lstStyle/>
          <a:p>
            <a:pPr defTabSz="228554"/>
            <a:r>
              <a:rPr lang="en-US" sz="2999" dirty="0">
                <a:solidFill>
                  <a:prstClr val="white"/>
                </a:solidFill>
                <a:latin typeface="Calibri Light" panose="020F0302020204030204"/>
              </a:rPr>
              <a:t>Josh Moses</a:t>
            </a:r>
          </a:p>
          <a:p>
            <a:pPr defTabSz="228554"/>
            <a:r>
              <a:rPr lang="en-US" sz="2999" dirty="0">
                <a:solidFill>
                  <a:prstClr val="white"/>
                </a:solidFill>
                <a:latin typeface="Calibri Light" panose="020F0302020204030204"/>
              </a:rPr>
              <a:t>October 27, 2018</a:t>
            </a:r>
          </a:p>
          <a:p>
            <a:pPr defTabSz="228554"/>
            <a:r>
              <a:rPr lang="en-US" sz="1400" dirty="0">
                <a:solidFill>
                  <a:prstClr val="white"/>
                </a:solidFill>
                <a:latin typeface="Calibri Light" panose="020F0302020204030204"/>
              </a:rPr>
              <a:t>With thanks to Rania </a:t>
            </a:r>
            <a:r>
              <a:rPr lang="en-US" sz="1400" dirty="0" err="1">
                <a:solidFill>
                  <a:prstClr val="white"/>
                </a:solidFill>
                <a:latin typeface="Calibri Light" panose="020F0302020204030204"/>
              </a:rPr>
              <a:t>Sharara</a:t>
            </a:r>
            <a:endParaRPr lang="en-US" sz="1400" dirty="0">
              <a:solidFill>
                <a:prstClr val="white"/>
              </a:solidFill>
              <a:latin typeface="Calibri Light" panose="020F0302020204030204"/>
            </a:endParaRPr>
          </a:p>
        </p:txBody>
      </p:sp>
      <p:sp>
        <p:nvSpPr>
          <p:cNvPr id="6" name="TextBox 5">
            <a:extLst>
              <a:ext uri="{FF2B5EF4-FFF2-40B4-BE49-F238E27FC236}">
                <a16:creationId xmlns:a16="http://schemas.microsoft.com/office/drawing/2014/main" id="{139B1469-94EF-4904-B11C-C0A52F225546}"/>
              </a:ext>
            </a:extLst>
          </p:cNvPr>
          <p:cNvSpPr txBox="1"/>
          <p:nvPr/>
        </p:nvSpPr>
        <p:spPr>
          <a:xfrm>
            <a:off x="1115037" y="6858000"/>
            <a:ext cx="9961926" cy="230832"/>
          </a:xfrm>
          <a:prstGeom prst="rect">
            <a:avLst/>
          </a:prstGeom>
          <a:noFill/>
        </p:spPr>
        <p:txBody>
          <a:bodyPr wrap="square" rtlCol="0">
            <a:spAutoFit/>
          </a:bodyPr>
          <a:lstStyle/>
          <a:p>
            <a:r>
              <a:rPr lang="en-US" sz="900">
                <a:hlinkClick r:id="rId3" tooltip="http://stats.stackexchange.com/questions/67986/does-neural-networks-based-classification-need-a-dimension-reduction"/>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2509375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Placeholder 2">
            <a:extLst>
              <a:ext uri="{FF2B5EF4-FFF2-40B4-BE49-F238E27FC236}">
                <a16:creationId xmlns:a16="http://schemas.microsoft.com/office/drawing/2014/main" id="{3DE564E1-F9E0-4092-B102-AF5FF21C8565}"/>
              </a:ext>
            </a:extLst>
          </p:cNvPr>
          <p:cNvPicPr>
            <a:picLocks noGrp="1" noChangeAspect="1"/>
          </p:cNvPicPr>
          <p:nvPr>
            <p:ph type="pic" idx="1"/>
          </p:nvPr>
        </p:nvPicPr>
        <p:blipFill rotWithShape="1">
          <a:blip r:embed="rId2">
            <a:alphaModFix amt="35000"/>
            <a:extLst>
              <a:ext uri="{BEBA8EAE-BF5A-486C-A8C5-ECC9F3942E4B}">
                <a14:imgProps xmlns:a14="http://schemas.microsoft.com/office/drawing/2010/main">
                  <a14:imgLayer r:embed="rId3">
                    <a14:imgEffect>
                      <a14:sharpenSoften amount="-25000"/>
                    </a14:imgEffect>
                    <a14:imgEffect>
                      <a14:colorTemperature colorTemp="53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l="16965" r="21702" b="1"/>
          <a:stretch/>
        </p:blipFill>
        <p:spPr>
          <a:xfrm>
            <a:off x="20" y="1"/>
            <a:ext cx="12191980" cy="6857999"/>
          </a:xfrm>
          <a:prstGeom prst="rect">
            <a:avLst/>
          </a:prstGeom>
        </p:spPr>
      </p:pic>
      <p:sp>
        <p:nvSpPr>
          <p:cNvPr id="7" name="Title 6">
            <a:extLst>
              <a:ext uri="{FF2B5EF4-FFF2-40B4-BE49-F238E27FC236}">
                <a16:creationId xmlns:a16="http://schemas.microsoft.com/office/drawing/2014/main" id="{0ECF3028-8E1F-440A-A3C8-A9865056C0A6}"/>
              </a:ext>
            </a:extLst>
          </p:cNvPr>
          <p:cNvSpPr>
            <a:spLocks noGrp="1"/>
          </p:cNvSpPr>
          <p:nvPr>
            <p:ph type="title"/>
          </p:nvPr>
        </p:nvSpPr>
        <p:spPr>
          <a:xfrm>
            <a:off x="576784" y="1592316"/>
            <a:ext cx="4076586" cy="4302047"/>
          </a:xfrm>
        </p:spPr>
        <p:txBody>
          <a:bodyPr vert="horz" lIns="91440" tIns="45720" rIns="91440" bIns="45720" rtlCol="0" anchor="ctr">
            <a:normAutofit/>
          </a:bodyPr>
          <a:lstStyle/>
          <a:p>
            <a:pPr algn="l" defTabSz="914400"/>
            <a:r>
              <a:rPr lang="en-US" sz="5400" b="1" dirty="0">
                <a:solidFill>
                  <a:srgbClr val="FFFFFF"/>
                </a:solidFill>
              </a:rPr>
              <a:t>Typical</a:t>
            </a:r>
            <a:br>
              <a:rPr lang="en-US" sz="5400" b="1" dirty="0">
                <a:solidFill>
                  <a:srgbClr val="FFFFFF"/>
                </a:solidFill>
              </a:rPr>
            </a:br>
            <a:r>
              <a:rPr lang="en-US" sz="5400" b="1" dirty="0">
                <a:solidFill>
                  <a:srgbClr val="FFFFFF"/>
                </a:solidFill>
              </a:rPr>
              <a:t>reinforcement learning</a:t>
            </a:r>
            <a:br>
              <a:rPr lang="en-US" sz="5400" b="1" dirty="0">
                <a:solidFill>
                  <a:srgbClr val="FFFFFF"/>
                </a:solidFill>
              </a:rPr>
            </a:br>
            <a:r>
              <a:rPr lang="en-US" sz="5400" b="1" dirty="0">
                <a:solidFill>
                  <a:srgbClr val="FFFFFF"/>
                </a:solidFill>
              </a:rPr>
              <a:t>metric</a:t>
            </a:r>
          </a:p>
        </p:txBody>
      </p:sp>
      <p:cxnSp>
        <p:nvCxnSpPr>
          <p:cNvPr id="26" name="Straight Connector 2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793CF1A1-EDEB-4868-AD1A-120EF32591E3}"/>
              </a:ext>
            </a:extLst>
          </p:cNvPr>
          <p:cNvSpPr>
            <a:spLocks noGrp="1"/>
          </p:cNvSpPr>
          <p:nvPr>
            <p:ph type="body" sz="half" idx="2"/>
          </p:nvPr>
        </p:nvSpPr>
        <p:spPr>
          <a:xfrm>
            <a:off x="5155379" y="2286001"/>
            <a:ext cx="6198419" cy="2286000"/>
          </a:xfrm>
          <a:solidFill>
            <a:srgbClr val="1D9A78">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vert="horz" lIns="182880" tIns="45720" rIns="182880" bIns="45720" rtlCol="0" anchor="ctr" anchorCtr="1">
            <a:noAutofit/>
          </a:bodyPr>
          <a:lstStyle/>
          <a:p>
            <a:pPr defTabSz="914400"/>
            <a:endParaRPr lang="en-US" sz="4000" dirty="0">
              <a:solidFill>
                <a:srgbClr val="FFFFFF"/>
              </a:solidFill>
            </a:endParaRPr>
          </a:p>
          <a:p>
            <a:pPr defTabSz="914400"/>
            <a:r>
              <a:rPr lang="en-US" sz="4000" dirty="0">
                <a:solidFill>
                  <a:srgbClr val="FFFFFF"/>
                </a:solidFill>
              </a:rPr>
              <a:t>How long does it take to learn how to perform well?</a:t>
            </a:r>
          </a:p>
          <a:p>
            <a:pPr indent="-228600" defTabSz="914400">
              <a:buFont typeface="Arial" panose="020B0604020202020204" pitchFamily="34" charset="0"/>
              <a:buChar char="•"/>
            </a:pPr>
            <a:endParaRPr lang="en-US" sz="4000" dirty="0">
              <a:solidFill>
                <a:srgbClr val="FFFFFF"/>
              </a:solidFill>
            </a:endParaRPr>
          </a:p>
        </p:txBody>
      </p:sp>
      <p:sp>
        <p:nvSpPr>
          <p:cNvPr id="4" name="Slide Number Placeholder 3">
            <a:extLst>
              <a:ext uri="{FF2B5EF4-FFF2-40B4-BE49-F238E27FC236}">
                <a16:creationId xmlns:a16="http://schemas.microsoft.com/office/drawing/2014/main" id="{84D22DC5-BBBF-4904-BECF-A484D0C76D4C}"/>
              </a:ext>
            </a:extLst>
          </p:cNvPr>
          <p:cNvSpPr>
            <a:spLocks noGrp="1"/>
          </p:cNvSpPr>
          <p:nvPr>
            <p:ph type="sldNum" sz="quarter" idx="4"/>
          </p:nvPr>
        </p:nvSpPr>
        <p:spPr>
          <a:xfrm>
            <a:off x="10453254" y="6356350"/>
            <a:ext cx="900545" cy="365125"/>
          </a:xfrm>
        </p:spPr>
        <p:txBody>
          <a:bodyPr vert="horz" lIns="91440" tIns="45720" rIns="91440" bIns="45720" rtlCol="0" anchor="ctr">
            <a:normAutofit/>
          </a:bodyPr>
          <a:lstStyle/>
          <a:p>
            <a:pPr algn="r">
              <a:spcAft>
                <a:spcPts val="600"/>
              </a:spcAft>
              <a:defRPr/>
            </a:pPr>
            <a:fld id="{035D63CF-0CAB-456C-A0F5-93E6969ED531}" type="slidenum">
              <a:rPr lang="en-US" b="0" smtClean="0">
                <a:solidFill>
                  <a:srgbClr val="FFFFFF"/>
                </a:solidFill>
                <a:latin typeface="Calibri" panose="020F0502020204030204"/>
              </a:rPr>
              <a:pPr algn="r">
                <a:spcAft>
                  <a:spcPts val="600"/>
                </a:spcAft>
                <a:defRPr/>
              </a:pPr>
              <a:t>10</a:t>
            </a:fld>
            <a:endParaRPr lang="en-US" b="0">
              <a:solidFill>
                <a:srgbClr val="FFFFFF"/>
              </a:solidFill>
              <a:latin typeface="Calibri" panose="020F0502020204030204"/>
            </a:endParaRPr>
          </a:p>
        </p:txBody>
      </p:sp>
    </p:spTree>
    <p:extLst>
      <p:ext uri="{BB962C8B-B14F-4D97-AF65-F5344CB8AC3E}">
        <p14:creationId xmlns:p14="http://schemas.microsoft.com/office/powerpoint/2010/main" val="280150776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C59CC-08E5-4DF6-B496-B013DB3DA7ED}"/>
              </a:ext>
            </a:extLst>
          </p:cNvPr>
          <p:cNvSpPr>
            <a:spLocks noGrp="1"/>
          </p:cNvSpPr>
          <p:nvPr>
            <p:ph type="title"/>
          </p:nvPr>
        </p:nvSpPr>
        <p:spPr>
          <a:xfrm>
            <a:off x="0" y="254764"/>
            <a:ext cx="12192000" cy="1325563"/>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txBody>
          <a:bodyPr>
            <a:normAutofit/>
          </a:bodyPr>
          <a:lstStyle/>
          <a:p>
            <a:r>
              <a:rPr lang="en-US" sz="6000" dirty="0">
                <a:solidFill>
                  <a:schemeClr val="bg1"/>
                </a:solidFill>
              </a:rPr>
              <a:t>New Algorithm</a:t>
            </a:r>
          </a:p>
        </p:txBody>
      </p:sp>
      <p:sp>
        <p:nvSpPr>
          <p:cNvPr id="4" name="Slide Number Placeholder 3">
            <a:extLst>
              <a:ext uri="{FF2B5EF4-FFF2-40B4-BE49-F238E27FC236}">
                <a16:creationId xmlns:a16="http://schemas.microsoft.com/office/drawing/2014/main" id="{64E78129-21A6-4DC8-BDB8-DFF142E00F38}"/>
              </a:ext>
            </a:extLst>
          </p:cNvPr>
          <p:cNvSpPr>
            <a:spLocks noGrp="1"/>
          </p:cNvSpPr>
          <p:nvPr>
            <p:ph type="sldNum" sz="quarter" idx="4"/>
          </p:nvPr>
        </p:nvSpPr>
        <p:spPr/>
        <p:txBody>
          <a:bodyPr/>
          <a:lstStyle/>
          <a:p>
            <a:pPr algn="r"/>
            <a:fld id="{035D63CF-0CAB-456C-A0F5-93E6969ED531}" type="slidenum">
              <a:rPr lang="en-US" smtClean="0"/>
              <a:pPr algn="r"/>
              <a:t>11</a:t>
            </a:fld>
            <a:endParaRPr lang="en-US" dirty="0"/>
          </a:p>
        </p:txBody>
      </p:sp>
      <p:sp>
        <p:nvSpPr>
          <p:cNvPr id="3" name="Content Placeholder 2">
            <a:extLst>
              <a:ext uri="{FF2B5EF4-FFF2-40B4-BE49-F238E27FC236}">
                <a16:creationId xmlns:a16="http://schemas.microsoft.com/office/drawing/2014/main" id="{83A1EDC6-2074-47D2-A98F-7B447FB85FC5}"/>
              </a:ext>
            </a:extLst>
          </p:cNvPr>
          <p:cNvSpPr>
            <a:spLocks noGrp="1"/>
          </p:cNvSpPr>
          <p:nvPr>
            <p:ph sz="quarter" idx="4294967295"/>
          </p:nvPr>
        </p:nvSpPr>
        <p:spPr>
          <a:xfrm>
            <a:off x="4386263" y="525463"/>
            <a:ext cx="7805737" cy="5621337"/>
          </a:xfrm>
        </p:spPr>
        <p:txBody>
          <a:bodyPr>
            <a:normAutofit/>
          </a:bodyPr>
          <a:lstStyle/>
          <a:p>
            <a:pPr marL="0" indent="0">
              <a:buNone/>
            </a:pPr>
            <a:endParaRPr lang="en-US" dirty="0"/>
          </a:p>
          <a:p>
            <a:endParaRPr lang="en-US" dirty="0"/>
          </a:p>
        </p:txBody>
      </p:sp>
      <p:grpSp>
        <p:nvGrpSpPr>
          <p:cNvPr id="19" name="Group 18">
            <a:extLst>
              <a:ext uri="{FF2B5EF4-FFF2-40B4-BE49-F238E27FC236}">
                <a16:creationId xmlns:a16="http://schemas.microsoft.com/office/drawing/2014/main" id="{3767BEE7-4F0C-46AE-96A4-AE0E2DFEAE6B}"/>
              </a:ext>
            </a:extLst>
          </p:cNvPr>
          <p:cNvGrpSpPr/>
          <p:nvPr/>
        </p:nvGrpSpPr>
        <p:grpSpPr>
          <a:xfrm>
            <a:off x="295540" y="1791834"/>
            <a:ext cx="1920240" cy="4882344"/>
            <a:chOff x="495280" y="1839132"/>
            <a:chExt cx="1828800" cy="4691215"/>
          </a:xfrm>
        </p:grpSpPr>
        <p:sp>
          <p:nvSpPr>
            <p:cNvPr id="7" name="Freeform: Shape 6">
              <a:extLst>
                <a:ext uri="{FF2B5EF4-FFF2-40B4-BE49-F238E27FC236}">
                  <a16:creationId xmlns:a16="http://schemas.microsoft.com/office/drawing/2014/main" id="{1F618BD0-0FE8-44F6-9A0E-35577074F060}"/>
                </a:ext>
              </a:extLst>
            </p:cNvPr>
            <p:cNvSpPr/>
            <p:nvPr/>
          </p:nvSpPr>
          <p:spPr>
            <a:xfrm>
              <a:off x="495280" y="1839132"/>
              <a:ext cx="1828800" cy="365760"/>
            </a:xfrm>
            <a:custGeom>
              <a:avLst/>
              <a:gdLst>
                <a:gd name="connsiteX0" fmla="*/ 0 w 1664091"/>
                <a:gd name="connsiteY0" fmla="*/ 0 h 534216"/>
                <a:gd name="connsiteX1" fmla="*/ 1664091 w 1664091"/>
                <a:gd name="connsiteY1" fmla="*/ 0 h 534216"/>
                <a:gd name="connsiteX2" fmla="*/ 1664091 w 1664091"/>
                <a:gd name="connsiteY2" fmla="*/ 534216 h 534216"/>
                <a:gd name="connsiteX3" fmla="*/ 0 w 1664091"/>
                <a:gd name="connsiteY3" fmla="*/ 534216 h 534216"/>
                <a:gd name="connsiteX4" fmla="*/ 0 w 1664091"/>
                <a:gd name="connsiteY4" fmla="*/ 0 h 534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091" h="534216">
                  <a:moveTo>
                    <a:pt x="0" y="0"/>
                  </a:moveTo>
                  <a:lnTo>
                    <a:pt x="1664091" y="0"/>
                  </a:lnTo>
                  <a:lnTo>
                    <a:pt x="1664091" y="534216"/>
                  </a:lnTo>
                  <a:lnTo>
                    <a:pt x="0" y="534216"/>
                  </a:lnTo>
                  <a:lnTo>
                    <a:pt x="0" y="0"/>
                  </a:lnTo>
                  <a:close/>
                </a:path>
              </a:pathLst>
            </a:custGeom>
            <a:gradFill flip="none" rotWithShape="1">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Font typeface="+mj-lt"/>
                <a:buNone/>
              </a:pPr>
              <a:r>
                <a:rPr lang="en-US" sz="2400" b="1" kern="1200" dirty="0"/>
                <a:t>1</a:t>
              </a:r>
            </a:p>
          </p:txBody>
        </p:sp>
        <p:sp>
          <p:nvSpPr>
            <p:cNvPr id="8" name="Freeform: Shape 7">
              <a:extLst>
                <a:ext uri="{FF2B5EF4-FFF2-40B4-BE49-F238E27FC236}">
                  <a16:creationId xmlns:a16="http://schemas.microsoft.com/office/drawing/2014/main" id="{03633A52-17CB-4F25-B9E7-F9B1578CCA04}"/>
                </a:ext>
              </a:extLst>
            </p:cNvPr>
            <p:cNvSpPr/>
            <p:nvPr/>
          </p:nvSpPr>
          <p:spPr>
            <a:xfrm>
              <a:off x="495280" y="2232667"/>
              <a:ext cx="1828800" cy="4297680"/>
            </a:xfrm>
            <a:custGeom>
              <a:avLst/>
              <a:gdLst>
                <a:gd name="connsiteX0" fmla="*/ 0 w 1664091"/>
                <a:gd name="connsiteY0" fmla="*/ 0 h 3983681"/>
                <a:gd name="connsiteX1" fmla="*/ 1664091 w 1664091"/>
                <a:gd name="connsiteY1" fmla="*/ 0 h 3983681"/>
                <a:gd name="connsiteX2" fmla="*/ 1664091 w 1664091"/>
                <a:gd name="connsiteY2" fmla="*/ 3983681 h 3983681"/>
                <a:gd name="connsiteX3" fmla="*/ 0 w 1664091"/>
                <a:gd name="connsiteY3" fmla="*/ 3983681 h 3983681"/>
                <a:gd name="connsiteX4" fmla="*/ 0 w 1664091"/>
                <a:gd name="connsiteY4" fmla="*/ 0 h 3983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091" h="3983681">
                  <a:moveTo>
                    <a:pt x="0" y="0"/>
                  </a:moveTo>
                  <a:lnTo>
                    <a:pt x="1664091" y="0"/>
                  </a:lnTo>
                  <a:lnTo>
                    <a:pt x="1664091" y="3983681"/>
                  </a:lnTo>
                  <a:lnTo>
                    <a:pt x="0" y="3983681"/>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80010" rIns="106680" bIns="120015" numCol="1" spcCol="1270" anchor="t" anchorCtr="0">
              <a:noAutofit/>
            </a:bodyPr>
            <a:lstStyle/>
            <a:p>
              <a:pPr marL="0" lvl="1" algn="l" defTabSz="666750">
                <a:lnSpc>
                  <a:spcPct val="90000"/>
                </a:lnSpc>
                <a:spcBef>
                  <a:spcPct val="0"/>
                </a:spcBef>
              </a:pPr>
              <a:r>
                <a:rPr lang="en-US" sz="1750" kern="1200" dirty="0"/>
                <a:t>Do not blindly record the reward of 1 issued by the cart-pole environment.</a:t>
              </a:r>
            </a:p>
          </p:txBody>
        </p:sp>
      </p:grpSp>
      <p:grpSp>
        <p:nvGrpSpPr>
          <p:cNvPr id="20" name="Group 19">
            <a:extLst>
              <a:ext uri="{FF2B5EF4-FFF2-40B4-BE49-F238E27FC236}">
                <a16:creationId xmlns:a16="http://schemas.microsoft.com/office/drawing/2014/main" id="{56D9C37C-E4C5-47EA-8E21-B1B22A82AAEA}"/>
              </a:ext>
            </a:extLst>
          </p:cNvPr>
          <p:cNvGrpSpPr/>
          <p:nvPr/>
        </p:nvGrpSpPr>
        <p:grpSpPr>
          <a:xfrm>
            <a:off x="2224738" y="1791834"/>
            <a:ext cx="1920240" cy="4882344"/>
            <a:chOff x="2392344" y="1839132"/>
            <a:chExt cx="1828800" cy="4691215"/>
          </a:xfrm>
        </p:grpSpPr>
        <p:sp>
          <p:nvSpPr>
            <p:cNvPr id="9" name="Freeform: Shape 8">
              <a:extLst>
                <a:ext uri="{FF2B5EF4-FFF2-40B4-BE49-F238E27FC236}">
                  <a16:creationId xmlns:a16="http://schemas.microsoft.com/office/drawing/2014/main" id="{772781FA-B367-416F-88CE-24F5262DFCDD}"/>
                </a:ext>
              </a:extLst>
            </p:cNvPr>
            <p:cNvSpPr/>
            <p:nvPr/>
          </p:nvSpPr>
          <p:spPr>
            <a:xfrm>
              <a:off x="2392344" y="1839132"/>
              <a:ext cx="1828800" cy="365760"/>
            </a:xfrm>
            <a:custGeom>
              <a:avLst/>
              <a:gdLst>
                <a:gd name="connsiteX0" fmla="*/ 0 w 1664091"/>
                <a:gd name="connsiteY0" fmla="*/ 0 h 534216"/>
                <a:gd name="connsiteX1" fmla="*/ 1664091 w 1664091"/>
                <a:gd name="connsiteY1" fmla="*/ 0 h 534216"/>
                <a:gd name="connsiteX2" fmla="*/ 1664091 w 1664091"/>
                <a:gd name="connsiteY2" fmla="*/ 534216 h 534216"/>
                <a:gd name="connsiteX3" fmla="*/ 0 w 1664091"/>
                <a:gd name="connsiteY3" fmla="*/ 534216 h 534216"/>
                <a:gd name="connsiteX4" fmla="*/ 0 w 1664091"/>
                <a:gd name="connsiteY4" fmla="*/ 0 h 534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091" h="534216">
                  <a:moveTo>
                    <a:pt x="0" y="0"/>
                  </a:moveTo>
                  <a:lnTo>
                    <a:pt x="1664091" y="0"/>
                  </a:lnTo>
                  <a:lnTo>
                    <a:pt x="1664091" y="534216"/>
                  </a:lnTo>
                  <a:lnTo>
                    <a:pt x="0" y="534216"/>
                  </a:lnTo>
                  <a:lnTo>
                    <a:pt x="0" y="0"/>
                  </a:lnTo>
                  <a:close/>
                </a:path>
              </a:pathLst>
            </a:custGeom>
            <a:gradFill flip="none" rotWithShape="1">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2</a:t>
              </a:r>
            </a:p>
          </p:txBody>
        </p:sp>
        <p:sp>
          <p:nvSpPr>
            <p:cNvPr id="10" name="Freeform: Shape 9">
              <a:extLst>
                <a:ext uri="{FF2B5EF4-FFF2-40B4-BE49-F238E27FC236}">
                  <a16:creationId xmlns:a16="http://schemas.microsoft.com/office/drawing/2014/main" id="{BCEC58E0-A455-4215-A612-91EA4B0C1990}"/>
                </a:ext>
              </a:extLst>
            </p:cNvPr>
            <p:cNvSpPr/>
            <p:nvPr/>
          </p:nvSpPr>
          <p:spPr>
            <a:xfrm>
              <a:off x="2392344" y="2232667"/>
              <a:ext cx="1828800" cy="4297680"/>
            </a:xfrm>
            <a:custGeom>
              <a:avLst/>
              <a:gdLst>
                <a:gd name="connsiteX0" fmla="*/ 0 w 1664091"/>
                <a:gd name="connsiteY0" fmla="*/ 0 h 3983681"/>
                <a:gd name="connsiteX1" fmla="*/ 1664091 w 1664091"/>
                <a:gd name="connsiteY1" fmla="*/ 0 h 3983681"/>
                <a:gd name="connsiteX2" fmla="*/ 1664091 w 1664091"/>
                <a:gd name="connsiteY2" fmla="*/ 3983681 h 3983681"/>
                <a:gd name="connsiteX3" fmla="*/ 0 w 1664091"/>
                <a:gd name="connsiteY3" fmla="*/ 3983681 h 3983681"/>
                <a:gd name="connsiteX4" fmla="*/ 0 w 1664091"/>
                <a:gd name="connsiteY4" fmla="*/ 0 h 3983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091" h="3983681">
                  <a:moveTo>
                    <a:pt x="0" y="0"/>
                  </a:moveTo>
                  <a:lnTo>
                    <a:pt x="1664091" y="0"/>
                  </a:lnTo>
                  <a:lnTo>
                    <a:pt x="1664091" y="3983681"/>
                  </a:lnTo>
                  <a:lnTo>
                    <a:pt x="0" y="3983681"/>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80010" rIns="106680" bIns="120015" numCol="1" spcCol="1270" anchor="t" anchorCtr="0">
              <a:noAutofit/>
            </a:bodyPr>
            <a:lstStyle/>
            <a:p>
              <a:pPr marL="0" lvl="1" algn="l" defTabSz="666750">
                <a:lnSpc>
                  <a:spcPct val="90000"/>
                </a:lnSpc>
                <a:spcBef>
                  <a:spcPct val="0"/>
                </a:spcBef>
              </a:pPr>
              <a:r>
                <a:rPr lang="en-US" sz="1750" kern="1200"/>
                <a:t>Do </a:t>
              </a:r>
              <a:r>
                <a:rPr lang="en-US" sz="1750" kern="1200" dirty="0"/>
                <a:t>not record any results until the game (episode) has ended.</a:t>
              </a:r>
            </a:p>
          </p:txBody>
        </p:sp>
      </p:grpSp>
      <p:grpSp>
        <p:nvGrpSpPr>
          <p:cNvPr id="21" name="Group 20">
            <a:extLst>
              <a:ext uri="{FF2B5EF4-FFF2-40B4-BE49-F238E27FC236}">
                <a16:creationId xmlns:a16="http://schemas.microsoft.com/office/drawing/2014/main" id="{8B9AA2D0-DD44-4C6B-A284-75116044ECCE}"/>
              </a:ext>
            </a:extLst>
          </p:cNvPr>
          <p:cNvGrpSpPr/>
          <p:nvPr/>
        </p:nvGrpSpPr>
        <p:grpSpPr>
          <a:xfrm>
            <a:off x="4153936" y="1791834"/>
            <a:ext cx="1920240" cy="4882344"/>
            <a:chOff x="4245582" y="1839132"/>
            <a:chExt cx="1828800" cy="4691215"/>
          </a:xfrm>
        </p:grpSpPr>
        <p:sp>
          <p:nvSpPr>
            <p:cNvPr id="11" name="Freeform: Shape 10">
              <a:extLst>
                <a:ext uri="{FF2B5EF4-FFF2-40B4-BE49-F238E27FC236}">
                  <a16:creationId xmlns:a16="http://schemas.microsoft.com/office/drawing/2014/main" id="{A18C0F54-16E7-481A-A536-A4F5DB3D45E6}"/>
                </a:ext>
              </a:extLst>
            </p:cNvPr>
            <p:cNvSpPr/>
            <p:nvPr/>
          </p:nvSpPr>
          <p:spPr>
            <a:xfrm>
              <a:off x="4245582" y="1839132"/>
              <a:ext cx="1828800" cy="365760"/>
            </a:xfrm>
            <a:custGeom>
              <a:avLst/>
              <a:gdLst>
                <a:gd name="connsiteX0" fmla="*/ 0 w 1664091"/>
                <a:gd name="connsiteY0" fmla="*/ 0 h 534216"/>
                <a:gd name="connsiteX1" fmla="*/ 1664091 w 1664091"/>
                <a:gd name="connsiteY1" fmla="*/ 0 h 534216"/>
                <a:gd name="connsiteX2" fmla="*/ 1664091 w 1664091"/>
                <a:gd name="connsiteY2" fmla="*/ 534216 h 534216"/>
                <a:gd name="connsiteX3" fmla="*/ 0 w 1664091"/>
                <a:gd name="connsiteY3" fmla="*/ 534216 h 534216"/>
                <a:gd name="connsiteX4" fmla="*/ 0 w 1664091"/>
                <a:gd name="connsiteY4" fmla="*/ 0 h 534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091" h="534216">
                  <a:moveTo>
                    <a:pt x="0" y="0"/>
                  </a:moveTo>
                  <a:lnTo>
                    <a:pt x="1664091" y="0"/>
                  </a:lnTo>
                  <a:lnTo>
                    <a:pt x="1664091" y="534216"/>
                  </a:lnTo>
                  <a:lnTo>
                    <a:pt x="0" y="534216"/>
                  </a:lnTo>
                  <a:lnTo>
                    <a:pt x="0" y="0"/>
                  </a:lnTo>
                  <a:close/>
                </a:path>
              </a:pathLst>
            </a:custGeom>
            <a:gradFill flip="none" rotWithShape="1">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3</a:t>
              </a:r>
            </a:p>
          </p:txBody>
        </p:sp>
        <p:sp>
          <p:nvSpPr>
            <p:cNvPr id="12" name="Freeform: Shape 11">
              <a:extLst>
                <a:ext uri="{FF2B5EF4-FFF2-40B4-BE49-F238E27FC236}">
                  <a16:creationId xmlns:a16="http://schemas.microsoft.com/office/drawing/2014/main" id="{2AF91336-D819-4388-A70F-FE2BE88F9F05}"/>
                </a:ext>
              </a:extLst>
            </p:cNvPr>
            <p:cNvSpPr/>
            <p:nvPr/>
          </p:nvSpPr>
          <p:spPr>
            <a:xfrm>
              <a:off x="4245582" y="2232667"/>
              <a:ext cx="1828800" cy="4297680"/>
            </a:xfrm>
            <a:custGeom>
              <a:avLst/>
              <a:gdLst>
                <a:gd name="connsiteX0" fmla="*/ 0 w 1664091"/>
                <a:gd name="connsiteY0" fmla="*/ 0 h 3983681"/>
                <a:gd name="connsiteX1" fmla="*/ 1664091 w 1664091"/>
                <a:gd name="connsiteY1" fmla="*/ 0 h 3983681"/>
                <a:gd name="connsiteX2" fmla="*/ 1664091 w 1664091"/>
                <a:gd name="connsiteY2" fmla="*/ 3983681 h 3983681"/>
                <a:gd name="connsiteX3" fmla="*/ 0 w 1664091"/>
                <a:gd name="connsiteY3" fmla="*/ 3983681 h 3983681"/>
                <a:gd name="connsiteX4" fmla="*/ 0 w 1664091"/>
                <a:gd name="connsiteY4" fmla="*/ 0 h 3983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091" h="3983681">
                  <a:moveTo>
                    <a:pt x="0" y="0"/>
                  </a:moveTo>
                  <a:lnTo>
                    <a:pt x="1664091" y="0"/>
                  </a:lnTo>
                  <a:lnTo>
                    <a:pt x="1664091" y="3983681"/>
                  </a:lnTo>
                  <a:lnTo>
                    <a:pt x="0" y="3983681"/>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80010" rIns="106680" bIns="120015" numCol="1" spcCol="1270" anchor="t" anchorCtr="0">
              <a:noAutofit/>
            </a:bodyPr>
            <a:lstStyle/>
            <a:p>
              <a:pPr marL="0" lvl="1" algn="l" defTabSz="666750">
                <a:lnSpc>
                  <a:spcPct val="90000"/>
                </a:lnSpc>
                <a:spcBef>
                  <a:spcPct val="0"/>
                </a:spcBef>
              </a:pPr>
              <a:r>
                <a:rPr lang="en-US" sz="1750" kern="1200"/>
                <a:t>Do </a:t>
              </a:r>
              <a:r>
                <a:rPr lang="en-US" sz="1750" kern="1200" dirty="0"/>
                <a:t>not record any positive-valued rewards.</a:t>
              </a:r>
            </a:p>
          </p:txBody>
        </p:sp>
      </p:grpSp>
      <p:grpSp>
        <p:nvGrpSpPr>
          <p:cNvPr id="22" name="Group 21">
            <a:extLst>
              <a:ext uri="{FF2B5EF4-FFF2-40B4-BE49-F238E27FC236}">
                <a16:creationId xmlns:a16="http://schemas.microsoft.com/office/drawing/2014/main" id="{28B010CE-1CDB-41DD-ABDD-6DE6C3388590}"/>
              </a:ext>
            </a:extLst>
          </p:cNvPr>
          <p:cNvGrpSpPr/>
          <p:nvPr/>
        </p:nvGrpSpPr>
        <p:grpSpPr>
          <a:xfrm>
            <a:off x="6083134" y="1791834"/>
            <a:ext cx="1920240" cy="4882344"/>
            <a:chOff x="5989743" y="1839132"/>
            <a:chExt cx="1828800" cy="4691215"/>
          </a:xfrm>
        </p:grpSpPr>
        <p:sp>
          <p:nvSpPr>
            <p:cNvPr id="13" name="Freeform: Shape 12">
              <a:extLst>
                <a:ext uri="{FF2B5EF4-FFF2-40B4-BE49-F238E27FC236}">
                  <a16:creationId xmlns:a16="http://schemas.microsoft.com/office/drawing/2014/main" id="{E82442A5-B88A-47EE-B8C0-73CE0BF215C2}"/>
                </a:ext>
              </a:extLst>
            </p:cNvPr>
            <p:cNvSpPr/>
            <p:nvPr/>
          </p:nvSpPr>
          <p:spPr>
            <a:xfrm>
              <a:off x="5989743" y="1839132"/>
              <a:ext cx="1828800" cy="365760"/>
            </a:xfrm>
            <a:custGeom>
              <a:avLst/>
              <a:gdLst>
                <a:gd name="connsiteX0" fmla="*/ 0 w 1664091"/>
                <a:gd name="connsiteY0" fmla="*/ 0 h 534216"/>
                <a:gd name="connsiteX1" fmla="*/ 1664091 w 1664091"/>
                <a:gd name="connsiteY1" fmla="*/ 0 h 534216"/>
                <a:gd name="connsiteX2" fmla="*/ 1664091 w 1664091"/>
                <a:gd name="connsiteY2" fmla="*/ 534216 h 534216"/>
                <a:gd name="connsiteX3" fmla="*/ 0 w 1664091"/>
                <a:gd name="connsiteY3" fmla="*/ 534216 h 534216"/>
                <a:gd name="connsiteX4" fmla="*/ 0 w 1664091"/>
                <a:gd name="connsiteY4" fmla="*/ 0 h 534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091" h="534216">
                  <a:moveTo>
                    <a:pt x="0" y="0"/>
                  </a:moveTo>
                  <a:lnTo>
                    <a:pt x="1664091" y="0"/>
                  </a:lnTo>
                  <a:lnTo>
                    <a:pt x="1664091" y="534216"/>
                  </a:lnTo>
                  <a:lnTo>
                    <a:pt x="0" y="534216"/>
                  </a:lnTo>
                  <a:lnTo>
                    <a:pt x="0" y="0"/>
                  </a:lnTo>
                  <a:close/>
                </a:path>
              </a:pathLst>
            </a:custGeom>
            <a:gradFill flip="none" rotWithShape="1">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4</a:t>
              </a:r>
            </a:p>
          </p:txBody>
        </p:sp>
        <mc:AlternateContent xmlns:mc="http://schemas.openxmlformats.org/markup-compatibility/2006" xmlns:a14="http://schemas.microsoft.com/office/drawing/2010/main">
          <mc:Choice Requires="a14">
            <p:sp>
              <p:nvSpPr>
                <p:cNvPr id="14" name="Freeform: Shape 13">
                  <a:extLst>
                    <a:ext uri="{FF2B5EF4-FFF2-40B4-BE49-F238E27FC236}">
                      <a16:creationId xmlns:a16="http://schemas.microsoft.com/office/drawing/2014/main" id="{1D6B0792-BFE3-4B70-8F35-93D913AAFFD2}"/>
                    </a:ext>
                  </a:extLst>
                </p:cNvPr>
                <p:cNvSpPr/>
                <p:nvPr/>
              </p:nvSpPr>
              <p:spPr>
                <a:xfrm>
                  <a:off x="5989743" y="2232667"/>
                  <a:ext cx="1828800" cy="4297680"/>
                </a:xfrm>
                <a:custGeom>
                  <a:avLst/>
                  <a:gdLst>
                    <a:gd name="connsiteX0" fmla="*/ 0 w 1664091"/>
                    <a:gd name="connsiteY0" fmla="*/ 0 h 3983681"/>
                    <a:gd name="connsiteX1" fmla="*/ 1664091 w 1664091"/>
                    <a:gd name="connsiteY1" fmla="*/ 0 h 3983681"/>
                    <a:gd name="connsiteX2" fmla="*/ 1664091 w 1664091"/>
                    <a:gd name="connsiteY2" fmla="*/ 3983681 h 3983681"/>
                    <a:gd name="connsiteX3" fmla="*/ 0 w 1664091"/>
                    <a:gd name="connsiteY3" fmla="*/ 3983681 h 3983681"/>
                    <a:gd name="connsiteX4" fmla="*/ 0 w 1664091"/>
                    <a:gd name="connsiteY4" fmla="*/ 0 h 3983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091" h="3983681">
                      <a:moveTo>
                        <a:pt x="0" y="0"/>
                      </a:moveTo>
                      <a:lnTo>
                        <a:pt x="1664091" y="0"/>
                      </a:lnTo>
                      <a:lnTo>
                        <a:pt x="1664091" y="3983681"/>
                      </a:lnTo>
                      <a:lnTo>
                        <a:pt x="0" y="3983681"/>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80010" rIns="106680" bIns="120015" numCol="1" spcCol="1270" anchor="t" anchorCtr="0">
                  <a:noAutofit/>
                </a:bodyPr>
                <a:lstStyle/>
                <a:p>
                  <a:pPr marL="0" lvl="1" algn="l" defTabSz="666750">
                    <a:lnSpc>
                      <a:spcPct val="90000"/>
                    </a:lnSpc>
                    <a:spcBef>
                      <a:spcPct val="0"/>
                    </a:spcBef>
                  </a:pPr>
                  <a:r>
                    <a:rPr lang="en-US" sz="1750" kern="1200"/>
                    <a:t>Record </a:t>
                  </a:r>
                  <a:r>
                    <a:rPr lang="en-US" sz="1750" kern="1200" dirty="0"/>
                    <a:t>a reward of </a:t>
                  </a:r>
                  <a14:m>
                    <m:oMath xmlns:m="http://schemas.openxmlformats.org/officeDocument/2006/math">
                      <m:d>
                        <m:dPr>
                          <m:ctrlPr>
                            <a:rPr lang="en-US" sz="1750" i="1" kern="1200">
                              <a:latin typeface="Cambria Math" panose="02040503050406030204" pitchFamily="18" charset="0"/>
                            </a:rPr>
                          </m:ctrlPr>
                        </m:dPr>
                        <m:e>
                          <m:r>
                            <a:rPr lang="en-US" sz="1750" i="1" kern="1200">
                              <a:latin typeface="Cambria Math" panose="02040503050406030204" pitchFamily="18" charset="0"/>
                            </a:rPr>
                            <m:t>−1</m:t>
                          </m:r>
                        </m:e>
                      </m:d>
                    </m:oMath>
                  </a14:m>
                  <a:r>
                    <a:rPr lang="en-US" sz="1750" kern="1200" dirty="0"/>
                    <a:t> for the action that caused the pole to drop.  Record a reward of </a:t>
                  </a:r>
                  <a14:m>
                    <m:oMath xmlns:m="http://schemas.openxmlformats.org/officeDocument/2006/math">
                      <m:d>
                        <m:dPr>
                          <m:ctrlPr>
                            <a:rPr lang="en-US" sz="1750" b="0" i="1" kern="1200" smtClean="0">
                              <a:latin typeface="Cambria Math" panose="02040503050406030204" pitchFamily="18" charset="0"/>
                            </a:rPr>
                          </m:ctrlPr>
                        </m:dPr>
                        <m:e>
                          <m:r>
                            <a:rPr lang="en-US" sz="1750" b="0" i="1" kern="1200" smtClean="0">
                              <a:latin typeface="Cambria Math" panose="02040503050406030204" pitchFamily="18" charset="0"/>
                            </a:rPr>
                            <m:t>−1</m:t>
                          </m:r>
                        </m:e>
                      </m:d>
                      <m:r>
                        <a:rPr lang="en-US" sz="1750" b="0" i="1" kern="1200" smtClean="0">
                          <a:latin typeface="Cambria Math" panose="02040503050406030204" pitchFamily="18" charset="0"/>
                        </a:rPr>
                        <m:t>∗ </m:t>
                      </m:r>
                      <m:r>
                        <a:rPr lang="en-US" sz="1750" b="0" i="1" kern="1200" smtClean="0">
                          <a:latin typeface="Cambria Math" panose="02040503050406030204" pitchFamily="18" charset="0"/>
                          <a:ea typeface="Cambria Math" panose="02040503050406030204" pitchFamily="18" charset="0"/>
                        </a:rPr>
                        <m:t>𝛾</m:t>
                      </m:r>
                    </m:oMath>
                  </a14:m>
                  <a:r>
                    <a:rPr lang="en-US" sz="1750" kern="1200" dirty="0"/>
                    <a:t> for the second-to last action, a reward of </a:t>
                  </a:r>
                  <a14:m>
                    <m:oMath xmlns:m="http://schemas.openxmlformats.org/officeDocument/2006/math">
                      <m:d>
                        <m:dPr>
                          <m:ctrlPr>
                            <a:rPr lang="en-US" sz="1750" i="1" kern="1200">
                              <a:latin typeface="Cambria Math" panose="02040503050406030204" pitchFamily="18" charset="0"/>
                            </a:rPr>
                          </m:ctrlPr>
                        </m:dPr>
                        <m:e>
                          <m:r>
                            <a:rPr lang="en-US" sz="1750" i="1" kern="1200">
                              <a:latin typeface="Cambria Math" panose="02040503050406030204" pitchFamily="18" charset="0"/>
                            </a:rPr>
                            <m:t>−1</m:t>
                          </m:r>
                        </m:e>
                      </m:d>
                      <m:r>
                        <a:rPr lang="en-US" sz="1750" i="1" kern="1200">
                          <a:latin typeface="Cambria Math" panose="02040503050406030204" pitchFamily="18" charset="0"/>
                        </a:rPr>
                        <m:t> </m:t>
                      </m:r>
                    </m:oMath>
                  </a14:m>
                  <a:r>
                    <a:rPr lang="en-US" sz="1750" kern="1200" dirty="0"/>
                    <a:t>* </a:t>
                  </a:r>
                  <a14:m>
                    <m:oMath xmlns:m="http://schemas.openxmlformats.org/officeDocument/2006/math">
                      <m:r>
                        <a:rPr lang="en-US" sz="1750" i="1" kern="1200" smtClean="0">
                          <a:latin typeface="Cambria Math" panose="02040503050406030204" pitchFamily="18" charset="0"/>
                          <a:ea typeface="Cambria Math" panose="02040503050406030204" pitchFamily="18" charset="0"/>
                        </a:rPr>
                        <m:t>𝛾</m:t>
                      </m:r>
                    </m:oMath>
                  </a14:m>
                  <a:r>
                    <a:rPr lang="en-US" sz="1750" kern="1200" baseline="30000" dirty="0"/>
                    <a:t>2 </a:t>
                  </a:r>
                  <a:r>
                    <a:rPr lang="en-US" sz="1750" kern="1200" dirty="0"/>
                    <a:t>for the third-to-last action, and so on.  Therefore, actions furthest from the final demise of the pole incur the least penalty.</a:t>
                  </a:r>
                </a:p>
              </p:txBody>
            </p:sp>
          </mc:Choice>
          <mc:Fallback xmlns="">
            <p:sp>
              <p:nvSpPr>
                <p:cNvPr id="14" name="Freeform: Shape 13">
                  <a:extLst>
                    <a:ext uri="{FF2B5EF4-FFF2-40B4-BE49-F238E27FC236}">
                      <a16:creationId xmlns:a16="http://schemas.microsoft.com/office/drawing/2014/main" id="{1D6B0792-BFE3-4B70-8F35-93D913AAFFD2}"/>
                    </a:ext>
                  </a:extLst>
                </p:cNvPr>
                <p:cNvSpPr>
                  <a:spLocks noRot="1" noChangeAspect="1" noMove="1" noResize="1" noEditPoints="1" noAdjustHandles="1" noChangeArrowheads="1" noChangeShapeType="1" noTextEdit="1"/>
                </p:cNvSpPr>
                <p:nvPr/>
              </p:nvSpPr>
              <p:spPr>
                <a:xfrm>
                  <a:off x="5989743" y="2232667"/>
                  <a:ext cx="1828800" cy="4297680"/>
                </a:xfrm>
                <a:custGeom>
                  <a:avLst/>
                  <a:gdLst>
                    <a:gd name="connsiteX0" fmla="*/ 0 w 1664091"/>
                    <a:gd name="connsiteY0" fmla="*/ 0 h 3983681"/>
                    <a:gd name="connsiteX1" fmla="*/ 1664091 w 1664091"/>
                    <a:gd name="connsiteY1" fmla="*/ 0 h 3983681"/>
                    <a:gd name="connsiteX2" fmla="*/ 1664091 w 1664091"/>
                    <a:gd name="connsiteY2" fmla="*/ 3983681 h 3983681"/>
                    <a:gd name="connsiteX3" fmla="*/ 0 w 1664091"/>
                    <a:gd name="connsiteY3" fmla="*/ 3983681 h 3983681"/>
                    <a:gd name="connsiteX4" fmla="*/ 0 w 1664091"/>
                    <a:gd name="connsiteY4" fmla="*/ 0 h 3983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091" h="3983681">
                      <a:moveTo>
                        <a:pt x="0" y="0"/>
                      </a:moveTo>
                      <a:lnTo>
                        <a:pt x="1664091" y="0"/>
                      </a:lnTo>
                      <a:lnTo>
                        <a:pt x="1664091" y="3983681"/>
                      </a:lnTo>
                      <a:lnTo>
                        <a:pt x="0" y="3983681"/>
                      </a:lnTo>
                      <a:lnTo>
                        <a:pt x="0" y="0"/>
                      </a:lnTo>
                      <a:close/>
                    </a:path>
                  </a:pathLst>
                </a:custGeom>
                <a:blipFill>
                  <a:blip r:embed="rId2"/>
                  <a:stretch>
                    <a:fillRect r="-2839" b="-1223"/>
                  </a:stretch>
                </a:blipFill>
              </p:spPr>
              <p:txBody>
                <a:bodyPr/>
                <a:lstStyle/>
                <a:p>
                  <a:r>
                    <a:rPr lang="en-US">
                      <a:noFill/>
                    </a:rPr>
                    <a:t> </a:t>
                  </a:r>
                </a:p>
              </p:txBody>
            </p:sp>
          </mc:Fallback>
        </mc:AlternateContent>
      </p:grpSp>
      <p:grpSp>
        <p:nvGrpSpPr>
          <p:cNvPr id="23" name="Group 22">
            <a:extLst>
              <a:ext uri="{FF2B5EF4-FFF2-40B4-BE49-F238E27FC236}">
                <a16:creationId xmlns:a16="http://schemas.microsoft.com/office/drawing/2014/main" id="{4AFAA7C6-A779-45AA-A5D9-2A58BC8C3DAE}"/>
              </a:ext>
            </a:extLst>
          </p:cNvPr>
          <p:cNvGrpSpPr/>
          <p:nvPr/>
        </p:nvGrpSpPr>
        <p:grpSpPr>
          <a:xfrm>
            <a:off x="8012332" y="1791834"/>
            <a:ext cx="1920240" cy="4882344"/>
            <a:chOff x="7886808" y="1839132"/>
            <a:chExt cx="1828800" cy="4691215"/>
          </a:xfrm>
        </p:grpSpPr>
        <p:sp>
          <p:nvSpPr>
            <p:cNvPr id="15" name="Freeform: Shape 14">
              <a:extLst>
                <a:ext uri="{FF2B5EF4-FFF2-40B4-BE49-F238E27FC236}">
                  <a16:creationId xmlns:a16="http://schemas.microsoft.com/office/drawing/2014/main" id="{B48EAE01-1071-45AF-B52A-6C303839BB7A}"/>
                </a:ext>
              </a:extLst>
            </p:cNvPr>
            <p:cNvSpPr/>
            <p:nvPr/>
          </p:nvSpPr>
          <p:spPr>
            <a:xfrm>
              <a:off x="7886808" y="1839132"/>
              <a:ext cx="1828800" cy="365760"/>
            </a:xfrm>
            <a:custGeom>
              <a:avLst/>
              <a:gdLst>
                <a:gd name="connsiteX0" fmla="*/ 0 w 1664091"/>
                <a:gd name="connsiteY0" fmla="*/ 0 h 534216"/>
                <a:gd name="connsiteX1" fmla="*/ 1664091 w 1664091"/>
                <a:gd name="connsiteY1" fmla="*/ 0 h 534216"/>
                <a:gd name="connsiteX2" fmla="*/ 1664091 w 1664091"/>
                <a:gd name="connsiteY2" fmla="*/ 534216 h 534216"/>
                <a:gd name="connsiteX3" fmla="*/ 0 w 1664091"/>
                <a:gd name="connsiteY3" fmla="*/ 534216 h 534216"/>
                <a:gd name="connsiteX4" fmla="*/ 0 w 1664091"/>
                <a:gd name="connsiteY4" fmla="*/ 0 h 534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091" h="534216">
                  <a:moveTo>
                    <a:pt x="0" y="0"/>
                  </a:moveTo>
                  <a:lnTo>
                    <a:pt x="1664091" y="0"/>
                  </a:lnTo>
                  <a:lnTo>
                    <a:pt x="1664091" y="534216"/>
                  </a:lnTo>
                  <a:lnTo>
                    <a:pt x="0" y="534216"/>
                  </a:lnTo>
                  <a:lnTo>
                    <a:pt x="0" y="0"/>
                  </a:lnTo>
                  <a:close/>
                </a:path>
              </a:pathLst>
            </a:custGeom>
            <a:gradFill flip="none" rotWithShape="1">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5</a:t>
              </a:r>
            </a:p>
          </p:txBody>
        </p:sp>
        <p:sp>
          <p:nvSpPr>
            <p:cNvPr id="16" name="Freeform: Shape 15">
              <a:extLst>
                <a:ext uri="{FF2B5EF4-FFF2-40B4-BE49-F238E27FC236}">
                  <a16:creationId xmlns:a16="http://schemas.microsoft.com/office/drawing/2014/main" id="{A7324B58-8DC5-4D87-BBE3-4564C28B39E2}"/>
                </a:ext>
              </a:extLst>
            </p:cNvPr>
            <p:cNvSpPr/>
            <p:nvPr/>
          </p:nvSpPr>
          <p:spPr>
            <a:xfrm>
              <a:off x="7886808" y="2232667"/>
              <a:ext cx="1828800" cy="4297680"/>
            </a:xfrm>
            <a:custGeom>
              <a:avLst/>
              <a:gdLst>
                <a:gd name="connsiteX0" fmla="*/ 0 w 1664091"/>
                <a:gd name="connsiteY0" fmla="*/ 0 h 3983681"/>
                <a:gd name="connsiteX1" fmla="*/ 1664091 w 1664091"/>
                <a:gd name="connsiteY1" fmla="*/ 0 h 3983681"/>
                <a:gd name="connsiteX2" fmla="*/ 1664091 w 1664091"/>
                <a:gd name="connsiteY2" fmla="*/ 3983681 h 3983681"/>
                <a:gd name="connsiteX3" fmla="*/ 0 w 1664091"/>
                <a:gd name="connsiteY3" fmla="*/ 3983681 h 3983681"/>
                <a:gd name="connsiteX4" fmla="*/ 0 w 1664091"/>
                <a:gd name="connsiteY4" fmla="*/ 0 h 3983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091" h="3983681">
                  <a:moveTo>
                    <a:pt x="0" y="0"/>
                  </a:moveTo>
                  <a:lnTo>
                    <a:pt x="1664091" y="0"/>
                  </a:lnTo>
                  <a:lnTo>
                    <a:pt x="1664091" y="3983681"/>
                  </a:lnTo>
                  <a:lnTo>
                    <a:pt x="0" y="3983681"/>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80010" rIns="106680" bIns="120015" numCol="1" spcCol="1270" anchor="t" anchorCtr="0">
              <a:noAutofit/>
            </a:bodyPr>
            <a:lstStyle/>
            <a:p>
              <a:pPr marL="0" lvl="1" algn="l" defTabSz="666750">
                <a:lnSpc>
                  <a:spcPct val="90000"/>
                </a:lnSpc>
                <a:spcBef>
                  <a:spcPct val="0"/>
                </a:spcBef>
              </a:pPr>
              <a:r>
                <a:rPr lang="en-US" sz="1750" kern="1200"/>
                <a:t>Since </a:t>
              </a:r>
              <a:r>
                <a:rPr lang="en-US" sz="1750" kern="1200" dirty="0"/>
                <a:t>no tested actions resulted in positive rewards, the action with the highest predicted reward will be an action that has not been tested.  Therefore there is no need to balance the, “Exploit vs. Explore,” tradeoff, as is normally necessary with Q-learning.</a:t>
              </a:r>
            </a:p>
          </p:txBody>
        </p:sp>
      </p:grpSp>
      <p:grpSp>
        <p:nvGrpSpPr>
          <p:cNvPr id="24" name="Group 23">
            <a:extLst>
              <a:ext uri="{FF2B5EF4-FFF2-40B4-BE49-F238E27FC236}">
                <a16:creationId xmlns:a16="http://schemas.microsoft.com/office/drawing/2014/main" id="{ABFA6591-EA9E-40A2-8097-64A2AB4B6FDD}"/>
              </a:ext>
            </a:extLst>
          </p:cNvPr>
          <p:cNvGrpSpPr/>
          <p:nvPr/>
        </p:nvGrpSpPr>
        <p:grpSpPr>
          <a:xfrm>
            <a:off x="9941532" y="1791834"/>
            <a:ext cx="1920240" cy="4882344"/>
            <a:chOff x="9783872" y="1839132"/>
            <a:chExt cx="1828800" cy="4691215"/>
          </a:xfrm>
        </p:grpSpPr>
        <p:sp>
          <p:nvSpPr>
            <p:cNvPr id="17" name="Freeform: Shape 16">
              <a:extLst>
                <a:ext uri="{FF2B5EF4-FFF2-40B4-BE49-F238E27FC236}">
                  <a16:creationId xmlns:a16="http://schemas.microsoft.com/office/drawing/2014/main" id="{0996C9BD-5EFA-4522-AC9E-C70C8337CF96}"/>
                </a:ext>
              </a:extLst>
            </p:cNvPr>
            <p:cNvSpPr/>
            <p:nvPr/>
          </p:nvSpPr>
          <p:spPr>
            <a:xfrm>
              <a:off x="9783872" y="1839132"/>
              <a:ext cx="1828800" cy="365760"/>
            </a:xfrm>
            <a:custGeom>
              <a:avLst/>
              <a:gdLst>
                <a:gd name="connsiteX0" fmla="*/ 0 w 1664091"/>
                <a:gd name="connsiteY0" fmla="*/ 0 h 534216"/>
                <a:gd name="connsiteX1" fmla="*/ 1664091 w 1664091"/>
                <a:gd name="connsiteY1" fmla="*/ 0 h 534216"/>
                <a:gd name="connsiteX2" fmla="*/ 1664091 w 1664091"/>
                <a:gd name="connsiteY2" fmla="*/ 534216 h 534216"/>
                <a:gd name="connsiteX3" fmla="*/ 0 w 1664091"/>
                <a:gd name="connsiteY3" fmla="*/ 534216 h 534216"/>
                <a:gd name="connsiteX4" fmla="*/ 0 w 1664091"/>
                <a:gd name="connsiteY4" fmla="*/ 0 h 534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091" h="534216">
                  <a:moveTo>
                    <a:pt x="0" y="0"/>
                  </a:moveTo>
                  <a:lnTo>
                    <a:pt x="1664091" y="0"/>
                  </a:lnTo>
                  <a:lnTo>
                    <a:pt x="1664091" y="534216"/>
                  </a:lnTo>
                  <a:lnTo>
                    <a:pt x="0" y="534216"/>
                  </a:lnTo>
                  <a:lnTo>
                    <a:pt x="0" y="0"/>
                  </a:lnTo>
                  <a:close/>
                </a:path>
              </a:pathLst>
            </a:custGeom>
            <a:gradFill flip="none" rotWithShape="1">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6</a:t>
              </a:r>
            </a:p>
          </p:txBody>
        </p:sp>
        <p:sp>
          <p:nvSpPr>
            <p:cNvPr id="18" name="Freeform: Shape 17">
              <a:extLst>
                <a:ext uri="{FF2B5EF4-FFF2-40B4-BE49-F238E27FC236}">
                  <a16:creationId xmlns:a16="http://schemas.microsoft.com/office/drawing/2014/main" id="{409CFD73-D83E-496B-8F7E-A59A0AF8439D}"/>
                </a:ext>
              </a:extLst>
            </p:cNvPr>
            <p:cNvSpPr/>
            <p:nvPr/>
          </p:nvSpPr>
          <p:spPr>
            <a:xfrm>
              <a:off x="9783872" y="2232667"/>
              <a:ext cx="1828800" cy="4297680"/>
            </a:xfrm>
            <a:custGeom>
              <a:avLst/>
              <a:gdLst>
                <a:gd name="connsiteX0" fmla="*/ 0 w 1664091"/>
                <a:gd name="connsiteY0" fmla="*/ 0 h 3983681"/>
                <a:gd name="connsiteX1" fmla="*/ 1664091 w 1664091"/>
                <a:gd name="connsiteY1" fmla="*/ 0 h 3983681"/>
                <a:gd name="connsiteX2" fmla="*/ 1664091 w 1664091"/>
                <a:gd name="connsiteY2" fmla="*/ 3983681 h 3983681"/>
                <a:gd name="connsiteX3" fmla="*/ 0 w 1664091"/>
                <a:gd name="connsiteY3" fmla="*/ 3983681 h 3983681"/>
                <a:gd name="connsiteX4" fmla="*/ 0 w 1664091"/>
                <a:gd name="connsiteY4" fmla="*/ 0 h 3983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091" h="3983681">
                  <a:moveTo>
                    <a:pt x="0" y="0"/>
                  </a:moveTo>
                  <a:lnTo>
                    <a:pt x="1664091" y="0"/>
                  </a:lnTo>
                  <a:lnTo>
                    <a:pt x="1664091" y="3983681"/>
                  </a:lnTo>
                  <a:lnTo>
                    <a:pt x="0" y="3983681"/>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80010" rIns="106680" bIns="120015" numCol="1" spcCol="1270" anchor="t" anchorCtr="0">
              <a:noAutofit/>
            </a:bodyPr>
            <a:lstStyle/>
            <a:p>
              <a:pPr marL="0" lvl="1" algn="l" defTabSz="666750">
                <a:lnSpc>
                  <a:spcPct val="90000"/>
                </a:lnSpc>
                <a:spcBef>
                  <a:spcPct val="0"/>
                </a:spcBef>
              </a:pPr>
              <a:r>
                <a:rPr lang="en-US" sz="1750" kern="1200"/>
                <a:t>After </a:t>
              </a:r>
              <a:r>
                <a:rPr lang="en-US" sz="1750" kern="1200" dirty="0"/>
                <a:t>each game (episode), supply its results to the agent as new training data.  Retraining on older data is not needed.</a:t>
              </a:r>
            </a:p>
          </p:txBody>
        </p:sp>
      </p:grpSp>
    </p:spTree>
    <p:extLst>
      <p:ext uri="{BB962C8B-B14F-4D97-AF65-F5344CB8AC3E}">
        <p14:creationId xmlns:p14="http://schemas.microsoft.com/office/powerpoint/2010/main" val="200659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1+#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1+#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1+#ppt_w/2"/>
                                          </p:val>
                                        </p:tav>
                                        <p:tav tm="100000">
                                          <p:val>
                                            <p:strVal val="#ppt_x"/>
                                          </p:val>
                                        </p:tav>
                                      </p:tavLst>
                                    </p:anim>
                                    <p:anim calcmode="lin" valueType="num">
                                      <p:cBhvr additive="base">
                                        <p:cTn id="26"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1+#ppt_w/2"/>
                                          </p:val>
                                        </p:tav>
                                        <p:tav tm="100000">
                                          <p:val>
                                            <p:strVal val="#ppt_x"/>
                                          </p:val>
                                        </p:tav>
                                      </p:tavLst>
                                    </p:anim>
                                    <p:anim calcmode="lin" valueType="num">
                                      <p:cBhvr additive="base">
                                        <p:cTn id="32"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1+#ppt_w/2"/>
                                          </p:val>
                                        </p:tav>
                                        <p:tav tm="100000">
                                          <p:val>
                                            <p:strVal val="#ppt_x"/>
                                          </p:val>
                                        </p:tav>
                                      </p:tavLst>
                                    </p:anim>
                                    <p:anim calcmode="lin" valueType="num">
                                      <p:cBhvr additive="base">
                                        <p:cTn id="3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31F354-837B-4108-B189-36465090B5FE}"/>
              </a:ext>
            </a:extLst>
          </p:cNvPr>
          <p:cNvSpPr>
            <a:spLocks noGrp="1"/>
          </p:cNvSpPr>
          <p:nvPr>
            <p:ph type="title"/>
          </p:nvPr>
        </p:nvSpPr>
        <p:spPr>
          <a:xfrm>
            <a:off x="0" y="347770"/>
            <a:ext cx="12192000" cy="1325390"/>
          </a:xfrm>
          <a:solidFill>
            <a:schemeClr val="accent1"/>
          </a:solidFill>
        </p:spPr>
        <p:txBody>
          <a:bodyPr anchor="ctr" anchorCtr="1">
            <a:normAutofit/>
          </a:bodyPr>
          <a:lstStyle/>
          <a:p>
            <a:r>
              <a:rPr lang="en-GB" sz="6000" dirty="0">
                <a:solidFill>
                  <a:schemeClr val="bg1"/>
                </a:solidFill>
              </a:rPr>
              <a:t>Machine Learning</a:t>
            </a:r>
            <a:endParaRPr lang="en-US" sz="6000" dirty="0">
              <a:solidFill>
                <a:schemeClr val="bg1"/>
              </a:solidFill>
            </a:endParaRPr>
          </a:p>
        </p:txBody>
      </p:sp>
      <p:grpSp>
        <p:nvGrpSpPr>
          <p:cNvPr id="12" name="Group 11">
            <a:extLst>
              <a:ext uri="{FF2B5EF4-FFF2-40B4-BE49-F238E27FC236}">
                <a16:creationId xmlns:a16="http://schemas.microsoft.com/office/drawing/2014/main" id="{18FC6C80-DED1-47A8-8BA2-2AE322435831}"/>
              </a:ext>
            </a:extLst>
          </p:cNvPr>
          <p:cNvGrpSpPr/>
          <p:nvPr/>
        </p:nvGrpSpPr>
        <p:grpSpPr>
          <a:xfrm>
            <a:off x="841377" y="2775111"/>
            <a:ext cx="3204038" cy="3139913"/>
            <a:chOff x="841377" y="2775111"/>
            <a:chExt cx="3204038" cy="2792837"/>
          </a:xfrm>
        </p:grpSpPr>
        <p:sp>
          <p:nvSpPr>
            <p:cNvPr id="4" name="Freeform: Shape 3">
              <a:extLst>
                <a:ext uri="{FF2B5EF4-FFF2-40B4-BE49-F238E27FC236}">
                  <a16:creationId xmlns:a16="http://schemas.microsoft.com/office/drawing/2014/main" id="{0B8D3D2F-B84B-4B12-9143-1269B977C567}"/>
                </a:ext>
              </a:extLst>
            </p:cNvPr>
            <p:cNvSpPr/>
            <p:nvPr/>
          </p:nvSpPr>
          <p:spPr>
            <a:xfrm>
              <a:off x="841377" y="2775111"/>
              <a:ext cx="3204038" cy="1089197"/>
            </a:xfrm>
            <a:custGeom>
              <a:avLst/>
              <a:gdLst>
                <a:gd name="connsiteX0" fmla="*/ 0 w 3204038"/>
                <a:gd name="connsiteY0" fmla="*/ 0 h 1264514"/>
                <a:gd name="connsiteX1" fmla="*/ 3204038 w 3204038"/>
                <a:gd name="connsiteY1" fmla="*/ 0 h 1264514"/>
                <a:gd name="connsiteX2" fmla="*/ 3204038 w 3204038"/>
                <a:gd name="connsiteY2" fmla="*/ 1264514 h 1264514"/>
                <a:gd name="connsiteX3" fmla="*/ 0 w 3204038"/>
                <a:gd name="connsiteY3" fmla="*/ 1264514 h 1264514"/>
                <a:gd name="connsiteX4" fmla="*/ 0 w 3204038"/>
                <a:gd name="connsiteY4" fmla="*/ 0 h 1264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4038" h="1264514">
                  <a:moveTo>
                    <a:pt x="0" y="0"/>
                  </a:moveTo>
                  <a:lnTo>
                    <a:pt x="3204038" y="0"/>
                  </a:lnTo>
                  <a:lnTo>
                    <a:pt x="3204038" y="1264514"/>
                  </a:lnTo>
                  <a:lnTo>
                    <a:pt x="0" y="1264514"/>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Supervised Learning</a:t>
              </a:r>
              <a:endParaRPr lang="en-US" sz="3500" kern="1200" dirty="0"/>
            </a:p>
          </p:txBody>
        </p:sp>
        <p:sp>
          <p:nvSpPr>
            <p:cNvPr id="6" name="Freeform: Shape 5">
              <a:extLst>
                <a:ext uri="{FF2B5EF4-FFF2-40B4-BE49-F238E27FC236}">
                  <a16:creationId xmlns:a16="http://schemas.microsoft.com/office/drawing/2014/main" id="{A5875413-3268-499F-8698-80E4698465DF}"/>
                </a:ext>
              </a:extLst>
            </p:cNvPr>
            <p:cNvSpPr/>
            <p:nvPr/>
          </p:nvSpPr>
          <p:spPr>
            <a:xfrm>
              <a:off x="841377" y="3864308"/>
              <a:ext cx="3204038" cy="1703640"/>
            </a:xfrm>
            <a:custGeom>
              <a:avLst/>
              <a:gdLst>
                <a:gd name="connsiteX0" fmla="*/ 0 w 3204038"/>
                <a:gd name="connsiteY0" fmla="*/ 0 h 1537199"/>
                <a:gd name="connsiteX1" fmla="*/ 3204038 w 3204038"/>
                <a:gd name="connsiteY1" fmla="*/ 0 h 1537199"/>
                <a:gd name="connsiteX2" fmla="*/ 3204038 w 3204038"/>
                <a:gd name="connsiteY2" fmla="*/ 1537199 h 1537199"/>
                <a:gd name="connsiteX3" fmla="*/ 0 w 3204038"/>
                <a:gd name="connsiteY3" fmla="*/ 1537199 h 1537199"/>
                <a:gd name="connsiteX4" fmla="*/ 0 w 3204038"/>
                <a:gd name="connsiteY4" fmla="*/ 0 h 1537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4038" h="1537199">
                  <a:moveTo>
                    <a:pt x="0" y="0"/>
                  </a:moveTo>
                  <a:lnTo>
                    <a:pt x="3204038" y="0"/>
                  </a:lnTo>
                  <a:lnTo>
                    <a:pt x="3204038" y="1537199"/>
                  </a:lnTo>
                  <a:lnTo>
                    <a:pt x="0" y="153719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6690" tIns="186690" rIns="248920" bIns="280035" numCol="1" spcCol="1270" anchor="t" anchorCtr="0">
              <a:noAutofit/>
            </a:bodyPr>
            <a:lstStyle/>
            <a:p>
              <a:pPr marL="285750" lvl="1" indent="-285750" algn="l" defTabSz="1555750">
                <a:lnSpc>
                  <a:spcPct val="90000"/>
                </a:lnSpc>
                <a:spcBef>
                  <a:spcPct val="0"/>
                </a:spcBef>
                <a:spcAft>
                  <a:spcPct val="15000"/>
                </a:spcAft>
                <a:buFont typeface="Arial" panose="020B0604020202020204" pitchFamily="34" charset="0"/>
                <a:buChar char="•"/>
              </a:pPr>
              <a:r>
                <a:rPr lang="en-US" sz="3500" kern="1200" dirty="0">
                  <a:solidFill>
                    <a:schemeClr val="tx1"/>
                  </a:solidFill>
                </a:rPr>
                <a:t>Regression</a:t>
              </a:r>
            </a:p>
            <a:p>
              <a:pPr marL="285750" lvl="1" indent="-285750" algn="l" defTabSz="1555750">
                <a:lnSpc>
                  <a:spcPct val="90000"/>
                </a:lnSpc>
                <a:spcBef>
                  <a:spcPct val="0"/>
                </a:spcBef>
                <a:spcAft>
                  <a:spcPct val="15000"/>
                </a:spcAft>
                <a:buFont typeface="Arial" panose="020B0604020202020204" pitchFamily="34" charset="0"/>
                <a:buChar char="•"/>
              </a:pPr>
              <a:r>
                <a:rPr lang="en-US" sz="3500" kern="1200" dirty="0">
                  <a:solidFill>
                    <a:schemeClr val="tx1"/>
                  </a:solidFill>
                </a:rPr>
                <a:t>Classification</a:t>
              </a:r>
            </a:p>
          </p:txBody>
        </p:sp>
      </p:grpSp>
      <p:grpSp>
        <p:nvGrpSpPr>
          <p:cNvPr id="13" name="Group 12">
            <a:extLst>
              <a:ext uri="{FF2B5EF4-FFF2-40B4-BE49-F238E27FC236}">
                <a16:creationId xmlns:a16="http://schemas.microsoft.com/office/drawing/2014/main" id="{212A0495-BA6D-4225-9CA8-9230138DDB80}"/>
              </a:ext>
            </a:extLst>
          </p:cNvPr>
          <p:cNvGrpSpPr/>
          <p:nvPr/>
        </p:nvGrpSpPr>
        <p:grpSpPr>
          <a:xfrm>
            <a:off x="4493980" y="2766234"/>
            <a:ext cx="3204038" cy="3148790"/>
            <a:chOff x="4493980" y="2766234"/>
            <a:chExt cx="3204038" cy="2801714"/>
          </a:xfrm>
        </p:grpSpPr>
        <p:sp>
          <p:nvSpPr>
            <p:cNvPr id="8" name="Freeform: Shape 7">
              <a:extLst>
                <a:ext uri="{FF2B5EF4-FFF2-40B4-BE49-F238E27FC236}">
                  <a16:creationId xmlns:a16="http://schemas.microsoft.com/office/drawing/2014/main" id="{529D7E39-3621-40DC-87AA-B0E33D44FBCB}"/>
                </a:ext>
              </a:extLst>
            </p:cNvPr>
            <p:cNvSpPr/>
            <p:nvPr/>
          </p:nvSpPr>
          <p:spPr>
            <a:xfrm>
              <a:off x="4493980" y="2766234"/>
              <a:ext cx="3204038" cy="1097478"/>
            </a:xfrm>
            <a:custGeom>
              <a:avLst/>
              <a:gdLst>
                <a:gd name="connsiteX0" fmla="*/ 0 w 3204038"/>
                <a:gd name="connsiteY0" fmla="*/ 0 h 1264514"/>
                <a:gd name="connsiteX1" fmla="*/ 3204038 w 3204038"/>
                <a:gd name="connsiteY1" fmla="*/ 0 h 1264514"/>
                <a:gd name="connsiteX2" fmla="*/ 3204038 w 3204038"/>
                <a:gd name="connsiteY2" fmla="*/ 1264514 h 1264514"/>
                <a:gd name="connsiteX3" fmla="*/ 0 w 3204038"/>
                <a:gd name="connsiteY3" fmla="*/ 1264514 h 1264514"/>
                <a:gd name="connsiteX4" fmla="*/ 0 w 3204038"/>
                <a:gd name="connsiteY4" fmla="*/ 0 h 1264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4038" h="1264514">
                  <a:moveTo>
                    <a:pt x="0" y="0"/>
                  </a:moveTo>
                  <a:lnTo>
                    <a:pt x="3204038" y="0"/>
                  </a:lnTo>
                  <a:lnTo>
                    <a:pt x="3204038" y="1264514"/>
                  </a:lnTo>
                  <a:lnTo>
                    <a:pt x="0" y="1264514"/>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Unsupervised Learning</a:t>
              </a:r>
              <a:endParaRPr lang="en-US" sz="3500" kern="1200" dirty="0"/>
            </a:p>
          </p:txBody>
        </p:sp>
        <p:sp>
          <p:nvSpPr>
            <p:cNvPr id="9" name="Freeform: Shape 8">
              <a:extLst>
                <a:ext uri="{FF2B5EF4-FFF2-40B4-BE49-F238E27FC236}">
                  <a16:creationId xmlns:a16="http://schemas.microsoft.com/office/drawing/2014/main" id="{DFEEBD0B-EA93-4BEC-A419-A24EA1456BA4}"/>
                </a:ext>
              </a:extLst>
            </p:cNvPr>
            <p:cNvSpPr/>
            <p:nvPr/>
          </p:nvSpPr>
          <p:spPr>
            <a:xfrm>
              <a:off x="4493980" y="3863712"/>
              <a:ext cx="3204038" cy="1704236"/>
            </a:xfrm>
            <a:custGeom>
              <a:avLst/>
              <a:gdLst>
                <a:gd name="connsiteX0" fmla="*/ 0 w 3204038"/>
                <a:gd name="connsiteY0" fmla="*/ 0 h 1537199"/>
                <a:gd name="connsiteX1" fmla="*/ 3204038 w 3204038"/>
                <a:gd name="connsiteY1" fmla="*/ 0 h 1537199"/>
                <a:gd name="connsiteX2" fmla="*/ 3204038 w 3204038"/>
                <a:gd name="connsiteY2" fmla="*/ 1537199 h 1537199"/>
                <a:gd name="connsiteX3" fmla="*/ 0 w 3204038"/>
                <a:gd name="connsiteY3" fmla="*/ 1537199 h 1537199"/>
                <a:gd name="connsiteX4" fmla="*/ 0 w 3204038"/>
                <a:gd name="connsiteY4" fmla="*/ 0 h 1537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4038" h="1537199">
                  <a:moveTo>
                    <a:pt x="0" y="0"/>
                  </a:moveTo>
                  <a:lnTo>
                    <a:pt x="3204038" y="0"/>
                  </a:lnTo>
                  <a:lnTo>
                    <a:pt x="3204038" y="1537199"/>
                  </a:lnTo>
                  <a:lnTo>
                    <a:pt x="0" y="153719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6690" tIns="186690" rIns="248920" bIns="280035" numCol="1" spcCol="1270" anchor="t" anchorCtr="0">
              <a:noAutofit/>
            </a:bodyPr>
            <a:lstStyle/>
            <a:p>
              <a:pPr marL="285750" lvl="1" indent="-285750" algn="l" defTabSz="1555750">
                <a:lnSpc>
                  <a:spcPct val="90000"/>
                </a:lnSpc>
                <a:spcBef>
                  <a:spcPct val="0"/>
                </a:spcBef>
                <a:spcAft>
                  <a:spcPct val="15000"/>
                </a:spcAft>
                <a:buFont typeface="Arial" panose="020B0604020202020204" pitchFamily="34" charset="0"/>
                <a:buChar char="•"/>
              </a:pPr>
              <a:r>
                <a:rPr lang="en-US" sz="3500" kern="1200" dirty="0">
                  <a:solidFill>
                    <a:schemeClr val="tx1"/>
                  </a:solidFill>
                </a:rPr>
                <a:t>Clustering</a:t>
              </a:r>
            </a:p>
          </p:txBody>
        </p:sp>
      </p:grpSp>
      <p:sp>
        <p:nvSpPr>
          <p:cNvPr id="7" name="Slide Number Placeholder 6">
            <a:extLst>
              <a:ext uri="{FF2B5EF4-FFF2-40B4-BE49-F238E27FC236}">
                <a16:creationId xmlns:a16="http://schemas.microsoft.com/office/drawing/2014/main" id="{3ADE28CB-0497-409A-B2CC-21E9C26C2299}"/>
              </a:ext>
            </a:extLst>
          </p:cNvPr>
          <p:cNvSpPr>
            <a:spLocks noGrp="1"/>
          </p:cNvSpPr>
          <p:nvPr>
            <p:ph type="sldNum" sz="quarter" idx="4"/>
          </p:nvPr>
        </p:nvSpPr>
        <p:spPr>
          <a:xfrm>
            <a:off x="8610600" y="6355970"/>
            <a:ext cx="2743200" cy="365077"/>
          </a:xfrm>
        </p:spPr>
        <p:txBody>
          <a:bodyPr/>
          <a:lstStyle/>
          <a:p>
            <a:pPr algn="r" defTabSz="228554"/>
            <a:fld id="{48F63A3B-78C7-47BE-AE5E-E10140E04643}" type="slidenum">
              <a:rPr lang="en-US">
                <a:solidFill>
                  <a:prstClr val="black"/>
                </a:solidFill>
                <a:latin typeface="Calibri" panose="020F0502020204030204"/>
              </a:rPr>
              <a:pPr algn="r" defTabSz="228554"/>
              <a:t>2</a:t>
            </a:fld>
            <a:endParaRPr lang="en-US" dirty="0">
              <a:solidFill>
                <a:prstClr val="black"/>
              </a:solidFill>
              <a:latin typeface="Calibri" panose="020F0502020204030204"/>
            </a:endParaRPr>
          </a:p>
        </p:txBody>
      </p:sp>
      <p:grpSp>
        <p:nvGrpSpPr>
          <p:cNvPr id="5" name="Group 4">
            <a:extLst>
              <a:ext uri="{FF2B5EF4-FFF2-40B4-BE49-F238E27FC236}">
                <a16:creationId xmlns:a16="http://schemas.microsoft.com/office/drawing/2014/main" id="{BAF7A610-4CDA-45B6-B482-F817EB8FD623}"/>
              </a:ext>
            </a:extLst>
          </p:cNvPr>
          <p:cNvGrpSpPr/>
          <p:nvPr/>
        </p:nvGrpSpPr>
        <p:grpSpPr>
          <a:xfrm>
            <a:off x="8146583" y="2766233"/>
            <a:ext cx="3204038" cy="3148791"/>
            <a:chOff x="8146583" y="2766233"/>
            <a:chExt cx="3204038" cy="3148791"/>
          </a:xfrm>
        </p:grpSpPr>
        <p:grpSp>
          <p:nvGrpSpPr>
            <p:cNvPr id="14" name="Group 13">
              <a:extLst>
                <a:ext uri="{FF2B5EF4-FFF2-40B4-BE49-F238E27FC236}">
                  <a16:creationId xmlns:a16="http://schemas.microsoft.com/office/drawing/2014/main" id="{EFC1D251-2B02-4165-A659-59D475037754}"/>
                </a:ext>
              </a:extLst>
            </p:cNvPr>
            <p:cNvGrpSpPr/>
            <p:nvPr/>
          </p:nvGrpSpPr>
          <p:grpSpPr>
            <a:xfrm>
              <a:off x="8146583" y="2766233"/>
              <a:ext cx="3204038" cy="3148791"/>
              <a:chOff x="8146584" y="2766234"/>
              <a:chExt cx="3204038" cy="2801714"/>
            </a:xfrm>
          </p:grpSpPr>
          <p:sp>
            <p:nvSpPr>
              <p:cNvPr id="10" name="Freeform: Shape 9">
                <a:extLst>
                  <a:ext uri="{FF2B5EF4-FFF2-40B4-BE49-F238E27FC236}">
                    <a16:creationId xmlns:a16="http://schemas.microsoft.com/office/drawing/2014/main" id="{47FE4B29-EE91-48E8-A56C-5069603742A9}"/>
                  </a:ext>
                </a:extLst>
              </p:cNvPr>
              <p:cNvSpPr/>
              <p:nvPr/>
            </p:nvSpPr>
            <p:spPr>
              <a:xfrm>
                <a:off x="8146584" y="2766234"/>
                <a:ext cx="3204038" cy="1097478"/>
              </a:xfrm>
              <a:custGeom>
                <a:avLst/>
                <a:gdLst>
                  <a:gd name="connsiteX0" fmla="*/ 0 w 3204038"/>
                  <a:gd name="connsiteY0" fmla="*/ 0 h 1264514"/>
                  <a:gd name="connsiteX1" fmla="*/ 3204038 w 3204038"/>
                  <a:gd name="connsiteY1" fmla="*/ 0 h 1264514"/>
                  <a:gd name="connsiteX2" fmla="*/ 3204038 w 3204038"/>
                  <a:gd name="connsiteY2" fmla="*/ 1264514 h 1264514"/>
                  <a:gd name="connsiteX3" fmla="*/ 0 w 3204038"/>
                  <a:gd name="connsiteY3" fmla="*/ 1264514 h 1264514"/>
                  <a:gd name="connsiteX4" fmla="*/ 0 w 3204038"/>
                  <a:gd name="connsiteY4" fmla="*/ 0 h 1264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4038" h="1264514">
                    <a:moveTo>
                      <a:pt x="0" y="0"/>
                    </a:moveTo>
                    <a:lnTo>
                      <a:pt x="3204038" y="0"/>
                    </a:lnTo>
                    <a:lnTo>
                      <a:pt x="3204038" y="1264514"/>
                    </a:lnTo>
                    <a:lnTo>
                      <a:pt x="0" y="1264514"/>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Reinforcement Learning</a:t>
                </a:r>
                <a:endParaRPr lang="en-US" sz="3500" kern="1200" dirty="0"/>
              </a:p>
            </p:txBody>
          </p:sp>
          <p:sp>
            <p:nvSpPr>
              <p:cNvPr id="11" name="Rectangle 10">
                <a:extLst>
                  <a:ext uri="{FF2B5EF4-FFF2-40B4-BE49-F238E27FC236}">
                    <a16:creationId xmlns:a16="http://schemas.microsoft.com/office/drawing/2014/main" id="{D443D7A9-6716-44FE-872B-BFDC627D60FD}"/>
                  </a:ext>
                </a:extLst>
              </p:cNvPr>
              <p:cNvSpPr/>
              <p:nvPr/>
            </p:nvSpPr>
            <p:spPr>
              <a:xfrm>
                <a:off x="8146584" y="3863712"/>
                <a:ext cx="3204038" cy="1704236"/>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grpSp>
        <p:sp>
          <p:nvSpPr>
            <p:cNvPr id="2" name="Rectangle 1">
              <a:extLst>
                <a:ext uri="{FF2B5EF4-FFF2-40B4-BE49-F238E27FC236}">
                  <a16:creationId xmlns:a16="http://schemas.microsoft.com/office/drawing/2014/main" id="{13AC4257-273E-409A-836F-863E07D5E224}"/>
                </a:ext>
              </a:extLst>
            </p:cNvPr>
            <p:cNvSpPr/>
            <p:nvPr/>
          </p:nvSpPr>
          <p:spPr>
            <a:xfrm>
              <a:off x="8337162" y="4222268"/>
              <a:ext cx="2864237" cy="1505027"/>
            </a:xfrm>
            <a:prstGeom prst="rect">
              <a:avLst/>
            </a:prstGeom>
          </p:spPr>
          <p:txBody>
            <a:bodyPr wrap="square">
              <a:spAutoFit/>
            </a:bodyPr>
            <a:lstStyle/>
            <a:p>
              <a:pPr marL="285750" lvl="1" indent="-285750" defTabSz="1555750">
                <a:lnSpc>
                  <a:spcPct val="90000"/>
                </a:lnSpc>
                <a:spcBef>
                  <a:spcPct val="0"/>
                </a:spcBef>
                <a:spcAft>
                  <a:spcPct val="15000"/>
                </a:spcAft>
                <a:buFont typeface="Arial" panose="020B0604020202020204" pitchFamily="34" charset="0"/>
                <a:buChar char="•"/>
              </a:pPr>
              <a:r>
                <a:rPr lang="en-US" sz="3400" dirty="0"/>
                <a:t>Agent interacts with environment</a:t>
              </a:r>
            </a:p>
          </p:txBody>
        </p:sp>
      </p:grpSp>
    </p:spTree>
    <p:extLst>
      <p:ext uri="{BB962C8B-B14F-4D97-AF65-F5344CB8AC3E}">
        <p14:creationId xmlns:p14="http://schemas.microsoft.com/office/powerpoint/2010/main" val="109578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EDB948-FD7F-4A1E-BD35-5BCCA6D84509}"/>
              </a:ext>
            </a:extLst>
          </p:cNvPr>
          <p:cNvSpPr>
            <a:spLocks noGrp="1"/>
          </p:cNvSpPr>
          <p:nvPr>
            <p:ph type="sldNum" sz="quarter" idx="4"/>
          </p:nvPr>
        </p:nvSpPr>
        <p:spPr/>
        <p:txBody>
          <a:bodyPr/>
          <a:lstStyle/>
          <a:p>
            <a:pPr algn="r" defTabSz="228554"/>
            <a:fld id="{035D63CF-0CAB-456C-A0F5-93E6969ED531}" type="slidenum">
              <a:rPr lang="en-US">
                <a:solidFill>
                  <a:prstClr val="black"/>
                </a:solidFill>
                <a:latin typeface="Calibri" panose="020F0502020204030204"/>
              </a:rPr>
              <a:pPr algn="r" defTabSz="228554"/>
              <a:t>3</a:t>
            </a:fld>
            <a:endParaRPr lang="en-US" dirty="0">
              <a:solidFill>
                <a:prstClr val="black"/>
              </a:solidFill>
              <a:latin typeface="Calibri" panose="020F0502020204030204"/>
            </a:endParaRPr>
          </a:p>
        </p:txBody>
      </p:sp>
      <p:graphicFrame>
        <p:nvGraphicFramePr>
          <p:cNvPr id="7" name="Content Placeholder 16">
            <a:extLst>
              <a:ext uri="{FF2B5EF4-FFF2-40B4-BE49-F238E27FC236}">
                <a16:creationId xmlns:a16="http://schemas.microsoft.com/office/drawing/2014/main" id="{7079DAE1-A5E0-48DA-BA88-CE01A33C3F96}"/>
              </a:ext>
            </a:extLst>
          </p:cNvPr>
          <p:cNvGraphicFramePr>
            <a:graphicFrameLocks/>
          </p:cNvGraphicFramePr>
          <p:nvPr>
            <p:extLst>
              <p:ext uri="{D42A27DB-BD31-4B8C-83A1-F6EECF244321}">
                <p14:modId xmlns:p14="http://schemas.microsoft.com/office/powerpoint/2010/main" val="415433662"/>
              </p:ext>
            </p:extLst>
          </p:nvPr>
        </p:nvGraphicFramePr>
        <p:xfrm>
          <a:off x="588824" y="3429000"/>
          <a:ext cx="7344531" cy="3010752"/>
        </p:xfrm>
        <a:graphic>
          <a:graphicData uri="http://schemas.openxmlformats.org/drawingml/2006/table">
            <a:tbl>
              <a:tblPr firstCol="1" bandRow="1">
                <a:tableStyleId>{5C22544A-7EE6-4342-B048-85BDC9FD1C3A}</a:tableStyleId>
              </a:tblPr>
              <a:tblGrid>
                <a:gridCol w="467094">
                  <a:extLst>
                    <a:ext uri="{9D8B030D-6E8A-4147-A177-3AD203B41FA5}">
                      <a16:colId xmlns:a16="http://schemas.microsoft.com/office/drawing/2014/main" val="1164233505"/>
                    </a:ext>
                  </a:extLst>
                </a:gridCol>
                <a:gridCol w="2292479">
                  <a:extLst>
                    <a:ext uri="{9D8B030D-6E8A-4147-A177-3AD203B41FA5}">
                      <a16:colId xmlns:a16="http://schemas.microsoft.com/office/drawing/2014/main" val="1044356136"/>
                    </a:ext>
                  </a:extLst>
                </a:gridCol>
                <a:gridCol w="2292479">
                  <a:extLst>
                    <a:ext uri="{9D8B030D-6E8A-4147-A177-3AD203B41FA5}">
                      <a16:colId xmlns:a16="http://schemas.microsoft.com/office/drawing/2014/main" val="3157230750"/>
                    </a:ext>
                  </a:extLst>
                </a:gridCol>
                <a:gridCol w="2292479">
                  <a:extLst>
                    <a:ext uri="{9D8B030D-6E8A-4147-A177-3AD203B41FA5}">
                      <a16:colId xmlns:a16="http://schemas.microsoft.com/office/drawing/2014/main" val="95655610"/>
                    </a:ext>
                  </a:extLst>
                </a:gridCol>
              </a:tblGrid>
              <a:tr h="267113">
                <a:tc rowSpan="2">
                  <a:txBody>
                    <a:bodyPr/>
                    <a:lstStyle/>
                    <a:p>
                      <a:r>
                        <a:rPr lang="en-GB" sz="2400" kern="0" spc="-600" baseline="0" dirty="0"/>
                        <a:t>AGENT</a:t>
                      </a:r>
                      <a:endParaRPr lang="en-US" sz="2400" kern="0" spc="-600" baseline="0" dirty="0"/>
                    </a:p>
                  </a:txBody>
                  <a:tcPr marL="45714" marR="45714" marT="22857" marB="22857" vert="wordArtVert" anchor="ctr" anchorCtr="1"/>
                </a:tc>
                <a:tc>
                  <a:txBody>
                    <a:bodyPr/>
                    <a:lstStyle/>
                    <a:p>
                      <a:pPr algn="ctr"/>
                      <a:r>
                        <a:rPr lang="en-GB" sz="2000" b="1" dirty="0"/>
                        <a:t>GOAL</a:t>
                      </a:r>
                      <a:endParaRPr lang="en-US" sz="2000" b="1" dirty="0"/>
                    </a:p>
                  </a:txBody>
                  <a:tcPr marL="45714" marR="45714" marT="22857" marB="22857"/>
                </a:tc>
                <a:tc>
                  <a:txBody>
                    <a:bodyPr/>
                    <a:lstStyle/>
                    <a:p>
                      <a:pPr algn="ctr"/>
                      <a:r>
                        <a:rPr lang="en-GB" sz="2000" b="1" dirty="0"/>
                        <a:t>STRATEGY</a:t>
                      </a:r>
                      <a:endParaRPr lang="en-US" sz="2000" b="1" dirty="0"/>
                    </a:p>
                  </a:txBody>
                  <a:tcPr marL="45714" marR="45714" marT="22857" marB="22857"/>
                </a:tc>
                <a:tc>
                  <a:txBody>
                    <a:bodyPr/>
                    <a:lstStyle/>
                    <a:p>
                      <a:pPr algn="ctr"/>
                      <a:r>
                        <a:rPr lang="en-GB" sz="2000" b="1" dirty="0"/>
                        <a:t>MEMORY</a:t>
                      </a:r>
                      <a:endParaRPr lang="en-US" sz="2000" b="1" dirty="0"/>
                    </a:p>
                  </a:txBody>
                  <a:tcPr marL="45714" marR="45714" marT="22857" marB="22857"/>
                </a:tc>
                <a:extLst>
                  <a:ext uri="{0D108BD9-81ED-4DB2-BD59-A6C34878D82A}">
                    <a16:rowId xmlns:a16="http://schemas.microsoft.com/office/drawing/2014/main" val="1804922497"/>
                  </a:ext>
                </a:extLst>
              </a:tr>
              <a:tr h="2660238">
                <a:tc vMerge="1">
                  <a:txBody>
                    <a:bodyPr/>
                    <a:lstStyle/>
                    <a:p>
                      <a:endParaRPr lang="en-US" dirty="0"/>
                    </a:p>
                  </a:txBody>
                  <a:tcPr/>
                </a:tc>
                <a:tc>
                  <a:txBody>
                    <a:bodyPr/>
                    <a:lstStyle/>
                    <a:p>
                      <a:pPr>
                        <a:lnSpc>
                          <a:spcPct val="95000"/>
                        </a:lnSpc>
                        <a:spcAft>
                          <a:spcPts val="1200"/>
                        </a:spcAft>
                      </a:pPr>
                      <a:r>
                        <a:rPr lang="en-GB" sz="1700" dirty="0"/>
                        <a:t>Maximize long-term reward</a:t>
                      </a:r>
                    </a:p>
                    <a:p>
                      <a:pPr marL="112713" indent="-112713">
                        <a:lnSpc>
                          <a:spcPct val="85000"/>
                        </a:lnSpc>
                        <a:spcBef>
                          <a:spcPts val="300"/>
                        </a:spcBef>
                        <a:buFont typeface="Arial" panose="020B0604020202020204" pitchFamily="34" charset="0"/>
                        <a:buChar char="•"/>
                      </a:pPr>
                      <a:r>
                        <a:rPr lang="en-GB" sz="1700" dirty="0"/>
                        <a:t>Develop optimal policy</a:t>
                      </a:r>
                      <a:endParaRPr lang="en-US" sz="1700" dirty="0"/>
                    </a:p>
                  </a:txBody>
                  <a:tcPr marT="91440" marB="91440"/>
                </a:tc>
                <a:tc>
                  <a:txBody>
                    <a:bodyPr/>
                    <a:lstStyle/>
                    <a:p>
                      <a:pPr marL="0" lvl="1" algn="l" defTabSz="889000">
                        <a:lnSpc>
                          <a:spcPct val="90000"/>
                        </a:lnSpc>
                        <a:spcBef>
                          <a:spcPts val="600"/>
                        </a:spcBef>
                        <a:spcAft>
                          <a:spcPts val="600"/>
                        </a:spcAft>
                      </a:pPr>
                      <a:r>
                        <a:rPr lang="en-US" sz="1700" kern="1200" dirty="0"/>
                        <a:t>Balance two priorities</a:t>
                      </a:r>
                    </a:p>
                    <a:p>
                      <a:pPr marL="0" lvl="1" algn="l" defTabSz="889000">
                        <a:lnSpc>
                          <a:spcPct val="90000"/>
                        </a:lnSpc>
                        <a:spcBef>
                          <a:spcPts val="0"/>
                        </a:spcBef>
                        <a:spcAft>
                          <a:spcPts val="0"/>
                        </a:spcAft>
                      </a:pPr>
                      <a:endParaRPr lang="en-US" sz="1700" kern="1200" dirty="0"/>
                    </a:p>
                    <a:p>
                      <a:pPr marL="112713" lvl="0" indent="-112713" defTabSz="889000">
                        <a:lnSpc>
                          <a:spcPct val="85000"/>
                        </a:lnSpc>
                        <a:spcBef>
                          <a:spcPts val="300"/>
                        </a:spcBef>
                        <a:spcAft>
                          <a:spcPts val="300"/>
                        </a:spcAft>
                        <a:buFont typeface="Arial" panose="020B0604020202020204" pitchFamily="34" charset="0"/>
                        <a:buChar char="•"/>
                      </a:pPr>
                      <a:r>
                        <a:rPr lang="en-US" sz="1700" kern="1200" dirty="0"/>
                        <a:t>Take actions expected to produce reward</a:t>
                      </a:r>
                    </a:p>
                    <a:p>
                      <a:pPr marL="112713" lvl="0" indent="-112713" defTabSz="889000">
                        <a:lnSpc>
                          <a:spcPct val="85000"/>
                        </a:lnSpc>
                        <a:spcBef>
                          <a:spcPts val="300"/>
                        </a:spcBef>
                        <a:spcAft>
                          <a:spcPts val="300"/>
                        </a:spcAft>
                        <a:buFont typeface="Arial" panose="020B0604020202020204" pitchFamily="34" charset="0"/>
                        <a:buChar char="•"/>
                      </a:pPr>
                      <a:r>
                        <a:rPr lang="en-US" sz="1700" kern="1200" dirty="0"/>
                        <a:t>Learn about the environment</a:t>
                      </a:r>
                      <a:endParaRPr lang="en-US" sz="1700" dirty="0"/>
                    </a:p>
                  </a:txBody>
                  <a:tcPr marT="91440" marB="91440"/>
                </a:tc>
                <a:tc>
                  <a:txBody>
                    <a:bodyPr/>
                    <a:lstStyle/>
                    <a:p>
                      <a:pPr marL="0" lvl="1" algn="l" defTabSz="889000">
                        <a:lnSpc>
                          <a:spcPct val="85000"/>
                        </a:lnSpc>
                        <a:spcBef>
                          <a:spcPts val="200"/>
                        </a:spcBef>
                        <a:spcAft>
                          <a:spcPts val="600"/>
                        </a:spcAft>
                      </a:pPr>
                      <a:r>
                        <a:rPr lang="en-US" sz="1700" kern="1200" dirty="0"/>
                        <a:t>Remembering the consequences of past actions allows the agent to learn</a:t>
                      </a:r>
                    </a:p>
                    <a:p>
                      <a:pPr marL="112713" lvl="2" indent="-112713" algn="l" defTabSz="889000">
                        <a:lnSpc>
                          <a:spcPct val="85000"/>
                        </a:lnSpc>
                        <a:spcBef>
                          <a:spcPts val="300"/>
                        </a:spcBef>
                        <a:spcAft>
                          <a:spcPts val="300"/>
                        </a:spcAft>
                        <a:buFont typeface="Arial" panose="020B0604020202020204" pitchFamily="34" charset="0"/>
                        <a:buChar char="•"/>
                      </a:pPr>
                      <a:r>
                        <a:rPr lang="en-US" sz="1700" kern="1200" dirty="0"/>
                        <a:t>What actions lead to rewards</a:t>
                      </a:r>
                    </a:p>
                    <a:p>
                      <a:pPr marL="112713" lvl="2" indent="-112713" algn="l" defTabSz="889000">
                        <a:lnSpc>
                          <a:spcPct val="85000"/>
                        </a:lnSpc>
                        <a:spcBef>
                          <a:spcPts val="300"/>
                        </a:spcBef>
                        <a:spcAft>
                          <a:spcPts val="300"/>
                        </a:spcAft>
                        <a:buFont typeface="Arial" panose="020B0604020202020204" pitchFamily="34" charset="0"/>
                        <a:buChar char="•"/>
                      </a:pPr>
                      <a:r>
                        <a:rPr lang="en-US" sz="1700" kern="1200" dirty="0"/>
                        <a:t>What actions lead to states that lead to rewards</a:t>
                      </a:r>
                      <a:endParaRPr lang="en-US" sz="1700" dirty="0"/>
                    </a:p>
                  </a:txBody>
                  <a:tcPr marT="91440" marB="91440"/>
                </a:tc>
                <a:extLst>
                  <a:ext uri="{0D108BD9-81ED-4DB2-BD59-A6C34878D82A}">
                    <a16:rowId xmlns:a16="http://schemas.microsoft.com/office/drawing/2014/main" val="1276580772"/>
                  </a:ext>
                </a:extLst>
              </a:tr>
            </a:tbl>
          </a:graphicData>
        </a:graphic>
      </p:graphicFrame>
      <p:graphicFrame>
        <p:nvGraphicFramePr>
          <p:cNvPr id="9" name="Table 8">
            <a:extLst>
              <a:ext uri="{FF2B5EF4-FFF2-40B4-BE49-F238E27FC236}">
                <a16:creationId xmlns:a16="http://schemas.microsoft.com/office/drawing/2014/main" id="{A47ACCEC-ED91-413D-BD84-5505106B85CB}"/>
              </a:ext>
            </a:extLst>
          </p:cNvPr>
          <p:cNvGraphicFramePr>
            <a:graphicFrameLocks noGrp="1"/>
          </p:cNvGraphicFramePr>
          <p:nvPr>
            <p:extLst>
              <p:ext uri="{D42A27DB-BD31-4B8C-83A1-F6EECF244321}">
                <p14:modId xmlns:p14="http://schemas.microsoft.com/office/powerpoint/2010/main" val="3841465947"/>
              </p:ext>
            </p:extLst>
          </p:nvPr>
        </p:nvGraphicFramePr>
        <p:xfrm>
          <a:off x="8093628" y="3429000"/>
          <a:ext cx="3777143" cy="3010752"/>
        </p:xfrm>
        <a:graphic>
          <a:graphicData uri="http://schemas.openxmlformats.org/drawingml/2006/table">
            <a:tbl>
              <a:tblPr firstRow="1" bandRow="1">
                <a:tableStyleId>{5C22544A-7EE6-4342-B048-85BDC9FD1C3A}</a:tableStyleId>
              </a:tblPr>
              <a:tblGrid>
                <a:gridCol w="3777143">
                  <a:extLst>
                    <a:ext uri="{9D8B030D-6E8A-4147-A177-3AD203B41FA5}">
                      <a16:colId xmlns:a16="http://schemas.microsoft.com/office/drawing/2014/main" val="304553934"/>
                    </a:ext>
                  </a:extLst>
                </a:gridCol>
              </a:tblGrid>
              <a:tr h="436150">
                <a:tc>
                  <a:txBody>
                    <a:bodyPr/>
                    <a:lstStyle/>
                    <a:p>
                      <a:pPr algn="ctr"/>
                      <a:r>
                        <a:rPr lang="en-GB" sz="2400" dirty="0"/>
                        <a:t>ENVIRONMENT</a:t>
                      </a:r>
                      <a:endParaRPr lang="en-US" sz="2400" dirty="0"/>
                    </a:p>
                  </a:txBody>
                  <a:tcPr marL="45714" marR="45714" marT="22857" marB="22857"/>
                </a:tc>
                <a:extLst>
                  <a:ext uri="{0D108BD9-81ED-4DB2-BD59-A6C34878D82A}">
                    <a16:rowId xmlns:a16="http://schemas.microsoft.com/office/drawing/2014/main" val="642888798"/>
                  </a:ext>
                </a:extLst>
              </a:tr>
              <a:tr h="2574602">
                <a:tc>
                  <a:txBody>
                    <a:bodyPr/>
                    <a:lstStyle/>
                    <a:p>
                      <a:pPr marL="280988" lvl="1" indent="-168275">
                        <a:lnSpc>
                          <a:spcPct val="99000"/>
                        </a:lnSpc>
                        <a:spcBef>
                          <a:spcPts val="300"/>
                        </a:spcBef>
                        <a:spcAft>
                          <a:spcPts val="300"/>
                        </a:spcAft>
                        <a:buFont typeface="Arial" panose="020B0604020202020204" pitchFamily="34" charset="0"/>
                        <a:buChar char="•"/>
                        <a:tabLst>
                          <a:tab pos="280988" algn="l"/>
                        </a:tabLst>
                      </a:pPr>
                      <a:r>
                        <a:rPr lang="en-US" sz="1900" dirty="0"/>
                        <a:t>Next state is influenced by current state and agent’s action</a:t>
                      </a:r>
                    </a:p>
                    <a:p>
                      <a:pPr marL="280988" lvl="1" indent="-168275">
                        <a:lnSpc>
                          <a:spcPct val="99000"/>
                        </a:lnSpc>
                        <a:spcBef>
                          <a:spcPts val="300"/>
                        </a:spcBef>
                        <a:spcAft>
                          <a:spcPts val="300"/>
                        </a:spcAft>
                        <a:buFont typeface="Arial" panose="020B0604020202020204" pitchFamily="34" charset="0"/>
                        <a:buChar char="•"/>
                        <a:tabLst>
                          <a:tab pos="280988" algn="l"/>
                        </a:tabLst>
                      </a:pPr>
                      <a:r>
                        <a:rPr lang="en-US" sz="1900" dirty="0"/>
                        <a:t>May be deterministic or stochastic</a:t>
                      </a:r>
                    </a:p>
                    <a:p>
                      <a:pPr marL="280988" lvl="1" indent="-168275">
                        <a:lnSpc>
                          <a:spcPct val="99000"/>
                        </a:lnSpc>
                        <a:spcBef>
                          <a:spcPts val="300"/>
                        </a:spcBef>
                        <a:spcAft>
                          <a:spcPts val="300"/>
                        </a:spcAft>
                        <a:buFont typeface="Arial" panose="020B0604020202020204" pitchFamily="34" charset="0"/>
                        <a:buChar char="•"/>
                        <a:tabLst>
                          <a:tab pos="280988" algn="l"/>
                        </a:tabLst>
                      </a:pPr>
                      <a:r>
                        <a:rPr lang="en-US" sz="1900" dirty="0"/>
                        <a:t>Rewards the agent for achieving desirable states</a:t>
                      </a:r>
                    </a:p>
                    <a:p>
                      <a:endParaRPr lang="en-US" sz="900" dirty="0"/>
                    </a:p>
                  </a:txBody>
                  <a:tcPr marL="45714" marR="45714" marT="22857" marB="22857"/>
                </a:tc>
                <a:extLst>
                  <a:ext uri="{0D108BD9-81ED-4DB2-BD59-A6C34878D82A}">
                    <a16:rowId xmlns:a16="http://schemas.microsoft.com/office/drawing/2014/main" val="4210911253"/>
                  </a:ext>
                </a:extLst>
              </a:tr>
            </a:tbl>
          </a:graphicData>
        </a:graphic>
      </p:graphicFrame>
      <p:pic>
        <p:nvPicPr>
          <p:cNvPr id="29" name="Picture 28">
            <a:extLst>
              <a:ext uri="{FF2B5EF4-FFF2-40B4-BE49-F238E27FC236}">
                <a16:creationId xmlns:a16="http://schemas.microsoft.com/office/drawing/2014/main" id="{7CC6ADCA-EFF3-4C29-BBBC-52D8D73F286A}"/>
              </a:ext>
            </a:extLst>
          </p:cNvPr>
          <p:cNvPicPr>
            <a:picLocks noChangeAspect="1"/>
          </p:cNvPicPr>
          <p:nvPr/>
        </p:nvPicPr>
        <p:blipFill>
          <a:blip r:embed="rId3"/>
          <a:stretch>
            <a:fillRect/>
          </a:stretch>
        </p:blipFill>
        <p:spPr>
          <a:xfrm>
            <a:off x="1814276" y="806388"/>
            <a:ext cx="9285666" cy="2622611"/>
          </a:xfrm>
          <a:prstGeom prst="rect">
            <a:avLst/>
          </a:prstGeom>
        </p:spPr>
      </p:pic>
      <p:sp>
        <p:nvSpPr>
          <p:cNvPr id="30" name="Title 1">
            <a:extLst>
              <a:ext uri="{FF2B5EF4-FFF2-40B4-BE49-F238E27FC236}">
                <a16:creationId xmlns:a16="http://schemas.microsoft.com/office/drawing/2014/main" id="{F1B4812E-C919-46E0-8998-59F1DB015988}"/>
              </a:ext>
            </a:extLst>
          </p:cNvPr>
          <p:cNvSpPr>
            <a:spLocks noGrp="1"/>
          </p:cNvSpPr>
          <p:nvPr>
            <p:ph type="title"/>
          </p:nvPr>
        </p:nvSpPr>
        <p:spPr>
          <a:xfrm>
            <a:off x="1092058" y="136953"/>
            <a:ext cx="10425835" cy="576973"/>
          </a:xfrm>
        </p:spPr>
        <p:txBody>
          <a:bodyPr>
            <a:noAutofit/>
          </a:bodyPr>
          <a:lstStyle/>
          <a:p>
            <a:r>
              <a:rPr lang="en-US" sz="3599" dirty="0"/>
              <a:t>Reinforcement Learning           </a:t>
            </a:r>
            <a:r>
              <a:rPr lang="en-US" sz="2000" b="1" dirty="0">
                <a:solidFill>
                  <a:schemeClr val="accent1">
                    <a:lumMod val="75000"/>
                  </a:schemeClr>
                </a:solidFill>
              </a:rPr>
              <a:t>Agent iteratively interacts with environment</a:t>
            </a:r>
          </a:p>
        </p:txBody>
      </p:sp>
    </p:spTree>
    <p:extLst>
      <p:ext uri="{BB962C8B-B14F-4D97-AF65-F5344CB8AC3E}">
        <p14:creationId xmlns:p14="http://schemas.microsoft.com/office/powerpoint/2010/main" val="1931149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5D190-1CC4-4F54-9770-08EA9BDEC494}"/>
              </a:ext>
            </a:extLst>
          </p:cNvPr>
          <p:cNvSpPr>
            <a:spLocks noGrp="1"/>
          </p:cNvSpPr>
          <p:nvPr>
            <p:ph type="title"/>
          </p:nvPr>
        </p:nvSpPr>
        <p:spPr>
          <a:xfrm>
            <a:off x="604911" y="299754"/>
            <a:ext cx="10982024" cy="1325563"/>
          </a:xfrm>
        </p:spPr>
        <p:txBody>
          <a:bodyPr>
            <a:noAutofit/>
          </a:bodyPr>
          <a:lstStyle/>
          <a:p>
            <a:r>
              <a:rPr lang="en-US" sz="6000" dirty="0"/>
              <a:t>Agent iteratively interacts with Environment</a:t>
            </a:r>
          </a:p>
        </p:txBody>
      </p:sp>
      <p:sp>
        <p:nvSpPr>
          <p:cNvPr id="3" name="Content Placeholder 2">
            <a:extLst>
              <a:ext uri="{FF2B5EF4-FFF2-40B4-BE49-F238E27FC236}">
                <a16:creationId xmlns:a16="http://schemas.microsoft.com/office/drawing/2014/main" id="{8E41463E-E9CF-4C22-8976-60F197C5F923}"/>
              </a:ext>
            </a:extLst>
          </p:cNvPr>
          <p:cNvSpPr>
            <a:spLocks noGrp="1"/>
          </p:cNvSpPr>
          <p:nvPr>
            <p:ph sz="half" idx="1"/>
          </p:nvPr>
        </p:nvSpPr>
        <p:spPr/>
        <p:txBody>
          <a:bodyPr/>
          <a:lstStyle/>
          <a:p>
            <a:endParaRPr lang="en-US"/>
          </a:p>
        </p:txBody>
      </p:sp>
      <p:sp>
        <p:nvSpPr>
          <p:cNvPr id="5" name="Slide Number Placeholder 4">
            <a:extLst>
              <a:ext uri="{FF2B5EF4-FFF2-40B4-BE49-F238E27FC236}">
                <a16:creationId xmlns:a16="http://schemas.microsoft.com/office/drawing/2014/main" id="{59B0FFB7-BD81-46F5-82ED-F07FACFF86E3}"/>
              </a:ext>
            </a:extLst>
          </p:cNvPr>
          <p:cNvSpPr>
            <a:spLocks noGrp="1"/>
          </p:cNvSpPr>
          <p:nvPr>
            <p:ph type="sldNum" sz="quarter" idx="4"/>
          </p:nvPr>
        </p:nvSpPr>
        <p:spPr>
          <a:xfrm>
            <a:off x="8610600" y="6210515"/>
            <a:ext cx="2743200" cy="365077"/>
          </a:xfrm>
        </p:spPr>
        <p:txBody>
          <a:bodyPr/>
          <a:lstStyle/>
          <a:p>
            <a:pPr algn="r" defTabSz="228554"/>
            <a:fld id="{035D63CF-0CAB-456C-A0F5-93E6969ED531}" type="slidenum">
              <a:rPr lang="en-US">
                <a:solidFill>
                  <a:prstClr val="black"/>
                </a:solidFill>
                <a:latin typeface="Calibri" panose="020F0502020204030204"/>
              </a:rPr>
              <a:pPr algn="r" defTabSz="228554"/>
              <a:t>4</a:t>
            </a:fld>
            <a:endParaRPr lang="en-US" dirty="0">
              <a:solidFill>
                <a:prstClr val="black"/>
              </a:solidFill>
              <a:latin typeface="Calibri" panose="020F0502020204030204"/>
            </a:endParaRPr>
          </a:p>
        </p:txBody>
      </p:sp>
      <p:sp>
        <p:nvSpPr>
          <p:cNvPr id="6" name="Rectangle 5">
            <a:extLst>
              <a:ext uri="{FF2B5EF4-FFF2-40B4-BE49-F238E27FC236}">
                <a16:creationId xmlns:a16="http://schemas.microsoft.com/office/drawing/2014/main" id="{33AC96F3-DD8E-4F23-BE9F-B42F7C27B3EC}"/>
              </a:ext>
            </a:extLst>
          </p:cNvPr>
          <p:cNvSpPr/>
          <p:nvPr/>
        </p:nvSpPr>
        <p:spPr>
          <a:xfrm>
            <a:off x="838200" y="1825834"/>
            <a:ext cx="5257800" cy="43507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1426" tIns="182856" rIns="45714" bIns="22857" numCol="1" spcCol="0" rtlCol="0" fromWordArt="0" anchor="t" anchorCtr="0" forceAA="0" compatLnSpc="1">
            <a:prstTxWarp prst="textNoShape">
              <a:avLst/>
            </a:prstTxWarp>
            <a:noAutofit/>
          </a:bodyPr>
          <a:lstStyle/>
          <a:p>
            <a:pPr defTabSz="228554"/>
            <a:r>
              <a:rPr lang="en-GB" sz="3600" dirty="0">
                <a:solidFill>
                  <a:prstClr val="white"/>
                </a:solidFill>
                <a:latin typeface="Calibri" panose="020F0502020204030204"/>
              </a:rPr>
              <a:t>The Agent</a:t>
            </a:r>
            <a:endParaRPr lang="en-US" sz="3600" dirty="0">
              <a:solidFill>
                <a:prstClr val="white"/>
              </a:solidFill>
              <a:latin typeface="Calibri" panose="020F0502020204030204"/>
            </a:endParaRPr>
          </a:p>
        </p:txBody>
      </p:sp>
      <p:sp>
        <p:nvSpPr>
          <p:cNvPr id="7" name="Rectangle: Rounded Corners 6">
            <a:extLst>
              <a:ext uri="{FF2B5EF4-FFF2-40B4-BE49-F238E27FC236}">
                <a16:creationId xmlns:a16="http://schemas.microsoft.com/office/drawing/2014/main" id="{5D979604-29FB-4305-AED7-AD0CADD617C7}"/>
              </a:ext>
            </a:extLst>
          </p:cNvPr>
          <p:cNvSpPr/>
          <p:nvPr/>
        </p:nvSpPr>
        <p:spPr>
          <a:xfrm>
            <a:off x="1147536" y="2666140"/>
            <a:ext cx="4639129" cy="868567"/>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2" tIns="22857" rIns="45714" bIns="22857" numCol="1" spcCol="0" rtlCol="0" fromWordArt="0" anchor="ctr" anchorCtr="0" forceAA="0" compatLnSpc="1">
            <a:prstTxWarp prst="textNoShape">
              <a:avLst/>
            </a:prstTxWarp>
            <a:noAutofit/>
          </a:bodyPr>
          <a:lstStyle/>
          <a:p>
            <a:pPr defTabSz="228554">
              <a:lnSpc>
                <a:spcPct val="90000"/>
              </a:lnSpc>
            </a:pPr>
            <a:r>
              <a:rPr lang="en-US" sz="2400" dirty="0">
                <a:solidFill>
                  <a:prstClr val="black"/>
                </a:solidFill>
                <a:latin typeface="Calibri" panose="020F0502020204030204"/>
              </a:rPr>
              <a:t>Acts on the environment</a:t>
            </a:r>
          </a:p>
        </p:txBody>
      </p:sp>
      <p:sp>
        <p:nvSpPr>
          <p:cNvPr id="8" name="Rectangle: Rounded Corners 7">
            <a:extLst>
              <a:ext uri="{FF2B5EF4-FFF2-40B4-BE49-F238E27FC236}">
                <a16:creationId xmlns:a16="http://schemas.microsoft.com/office/drawing/2014/main" id="{730073E7-85AD-456C-A217-BDB769D05352}"/>
              </a:ext>
            </a:extLst>
          </p:cNvPr>
          <p:cNvSpPr/>
          <p:nvPr/>
        </p:nvSpPr>
        <p:spPr>
          <a:xfrm>
            <a:off x="1147536" y="3637202"/>
            <a:ext cx="4639129" cy="868567"/>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2" tIns="22857" rIns="45714" bIns="22857" numCol="1" spcCol="0" rtlCol="0" fromWordArt="0" anchor="ctr" anchorCtr="0" forceAA="0" compatLnSpc="1">
            <a:prstTxWarp prst="textNoShape">
              <a:avLst/>
            </a:prstTxWarp>
            <a:noAutofit/>
          </a:bodyPr>
          <a:lstStyle/>
          <a:p>
            <a:pPr defTabSz="228554">
              <a:lnSpc>
                <a:spcPct val="90000"/>
              </a:lnSpc>
            </a:pPr>
            <a:r>
              <a:rPr lang="en-US" sz="2400" dirty="0">
                <a:solidFill>
                  <a:prstClr val="black"/>
                </a:solidFill>
                <a:latin typeface="Calibri" panose="020F0502020204030204"/>
              </a:rPr>
              <a:t>Observes the environment’s state</a:t>
            </a:r>
          </a:p>
        </p:txBody>
      </p:sp>
      <p:sp>
        <p:nvSpPr>
          <p:cNvPr id="9" name="Rectangle: Rounded Corners 8">
            <a:extLst>
              <a:ext uri="{FF2B5EF4-FFF2-40B4-BE49-F238E27FC236}">
                <a16:creationId xmlns:a16="http://schemas.microsoft.com/office/drawing/2014/main" id="{4BF4E6D6-98BD-4BD1-8B0C-8F02BB0DBB8C}"/>
              </a:ext>
            </a:extLst>
          </p:cNvPr>
          <p:cNvSpPr/>
          <p:nvPr/>
        </p:nvSpPr>
        <p:spPr>
          <a:xfrm>
            <a:off x="1147536" y="4608264"/>
            <a:ext cx="4639129" cy="137142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2" tIns="22857" rIns="45714" bIns="22857" numCol="1" spcCol="0" rtlCol="0" fromWordArt="0" anchor="ctr" anchorCtr="0" forceAA="0" compatLnSpc="1">
            <a:prstTxWarp prst="textNoShape">
              <a:avLst/>
            </a:prstTxWarp>
            <a:noAutofit/>
          </a:bodyPr>
          <a:lstStyle/>
          <a:p>
            <a:pPr defTabSz="228554">
              <a:lnSpc>
                <a:spcPct val="90000"/>
              </a:lnSpc>
            </a:pPr>
            <a:r>
              <a:rPr lang="en-US" sz="2400" dirty="0">
                <a:solidFill>
                  <a:prstClr val="black"/>
                </a:solidFill>
                <a:latin typeface="Calibri" panose="020F0502020204030204"/>
              </a:rPr>
              <a:t>Receives rewards from the environment for finding desirable states</a:t>
            </a:r>
          </a:p>
        </p:txBody>
      </p:sp>
      <p:sp>
        <p:nvSpPr>
          <p:cNvPr id="11" name="Rectangle 10">
            <a:extLst>
              <a:ext uri="{FF2B5EF4-FFF2-40B4-BE49-F238E27FC236}">
                <a16:creationId xmlns:a16="http://schemas.microsoft.com/office/drawing/2014/main" id="{514F3722-10C8-4D41-AD21-055D37C81D2A}"/>
              </a:ext>
            </a:extLst>
          </p:cNvPr>
          <p:cNvSpPr/>
          <p:nvPr/>
        </p:nvSpPr>
        <p:spPr>
          <a:xfrm>
            <a:off x="6329135" y="1825834"/>
            <a:ext cx="5257800" cy="43507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1426" tIns="182856" rIns="45714" bIns="22857" numCol="1" spcCol="0" rtlCol="0" fromWordArt="0" anchor="t" anchorCtr="0" forceAA="0" compatLnSpc="1">
            <a:prstTxWarp prst="textNoShape">
              <a:avLst/>
            </a:prstTxWarp>
            <a:noAutofit/>
          </a:bodyPr>
          <a:lstStyle/>
          <a:p>
            <a:pPr defTabSz="228554"/>
            <a:r>
              <a:rPr lang="en-GB" sz="3600" dirty="0">
                <a:solidFill>
                  <a:prstClr val="white"/>
                </a:solidFill>
                <a:latin typeface="Calibri" panose="020F0502020204030204"/>
              </a:rPr>
              <a:t>The Environment</a:t>
            </a:r>
            <a:endParaRPr lang="en-US" sz="3600" dirty="0">
              <a:solidFill>
                <a:prstClr val="white"/>
              </a:solidFill>
              <a:latin typeface="Calibri" panose="020F0502020204030204"/>
            </a:endParaRPr>
          </a:p>
        </p:txBody>
      </p:sp>
      <p:sp>
        <p:nvSpPr>
          <p:cNvPr id="13" name="Rectangle: Rounded Corners 12">
            <a:extLst>
              <a:ext uri="{FF2B5EF4-FFF2-40B4-BE49-F238E27FC236}">
                <a16:creationId xmlns:a16="http://schemas.microsoft.com/office/drawing/2014/main" id="{6377E2A4-F7BE-43C5-A62F-9E4EB0AFBA17}"/>
              </a:ext>
            </a:extLst>
          </p:cNvPr>
          <p:cNvSpPr/>
          <p:nvPr/>
        </p:nvSpPr>
        <p:spPr>
          <a:xfrm>
            <a:off x="6638471" y="2666140"/>
            <a:ext cx="4639129" cy="146285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2" tIns="22857" rIns="45714" bIns="22857" numCol="1" spcCol="0" rtlCol="0" fromWordArt="0" anchor="ctr" anchorCtr="0" forceAA="0" compatLnSpc="1">
            <a:prstTxWarp prst="textNoShape">
              <a:avLst/>
            </a:prstTxWarp>
            <a:noAutofit/>
          </a:bodyPr>
          <a:lstStyle/>
          <a:p>
            <a:pPr defTabSz="228554">
              <a:lnSpc>
                <a:spcPct val="85000"/>
              </a:lnSpc>
            </a:pPr>
            <a:r>
              <a:rPr lang="en-US" sz="2400" dirty="0">
                <a:solidFill>
                  <a:prstClr val="black"/>
                </a:solidFill>
                <a:latin typeface="Calibri" panose="020F0502020204030204"/>
              </a:rPr>
              <a:t>A state machine where the next state depends on the current state and the agent’ next action</a:t>
            </a:r>
          </a:p>
        </p:txBody>
      </p:sp>
      <p:sp>
        <p:nvSpPr>
          <p:cNvPr id="14" name="Rectangle: Rounded Corners 13">
            <a:extLst>
              <a:ext uri="{FF2B5EF4-FFF2-40B4-BE49-F238E27FC236}">
                <a16:creationId xmlns:a16="http://schemas.microsoft.com/office/drawing/2014/main" id="{D536A64B-04E4-43EE-A485-C7247BD3CAF5}"/>
              </a:ext>
            </a:extLst>
          </p:cNvPr>
          <p:cNvSpPr/>
          <p:nvPr/>
        </p:nvSpPr>
        <p:spPr>
          <a:xfrm>
            <a:off x="6638471" y="4228099"/>
            <a:ext cx="4639129" cy="82285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2" tIns="22857" rIns="45714" bIns="22857" numCol="1" spcCol="0" rtlCol="0" fromWordArt="0" anchor="ctr" anchorCtr="0" forceAA="0" compatLnSpc="1">
            <a:prstTxWarp prst="textNoShape">
              <a:avLst/>
            </a:prstTxWarp>
            <a:noAutofit/>
          </a:bodyPr>
          <a:lstStyle/>
          <a:p>
            <a:pPr defTabSz="228554">
              <a:lnSpc>
                <a:spcPct val="85000"/>
              </a:lnSpc>
            </a:pPr>
            <a:r>
              <a:rPr lang="en-US" sz="2400" dirty="0">
                <a:solidFill>
                  <a:prstClr val="black"/>
                </a:solidFill>
                <a:latin typeface="Calibri" panose="020F0502020204030204"/>
              </a:rPr>
              <a:t>Each state is defined by observable parameters</a:t>
            </a:r>
          </a:p>
        </p:txBody>
      </p:sp>
      <p:sp>
        <p:nvSpPr>
          <p:cNvPr id="15" name="Rectangle: Rounded Corners 14">
            <a:extLst>
              <a:ext uri="{FF2B5EF4-FFF2-40B4-BE49-F238E27FC236}">
                <a16:creationId xmlns:a16="http://schemas.microsoft.com/office/drawing/2014/main" id="{83EC5190-C5C9-44C2-8EAE-53C14572D984}"/>
              </a:ext>
            </a:extLst>
          </p:cNvPr>
          <p:cNvSpPr/>
          <p:nvPr/>
        </p:nvSpPr>
        <p:spPr>
          <a:xfrm>
            <a:off x="6638471" y="5150061"/>
            <a:ext cx="4639129" cy="82285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2" tIns="22857" rIns="45714" bIns="22857" numCol="1" spcCol="0" rtlCol="0" fromWordArt="0" anchor="ctr" anchorCtr="0" forceAA="0" compatLnSpc="1">
            <a:prstTxWarp prst="textNoShape">
              <a:avLst/>
            </a:prstTxWarp>
            <a:noAutofit/>
          </a:bodyPr>
          <a:lstStyle/>
          <a:p>
            <a:pPr defTabSz="228554">
              <a:lnSpc>
                <a:spcPct val="85000"/>
              </a:lnSpc>
            </a:pPr>
            <a:r>
              <a:rPr lang="en-US" sz="2400" dirty="0">
                <a:solidFill>
                  <a:prstClr val="black"/>
                </a:solidFill>
                <a:latin typeface="Calibri" panose="020F0502020204030204"/>
              </a:rPr>
              <a:t>Desirable states return reward to the agent</a:t>
            </a:r>
          </a:p>
        </p:txBody>
      </p:sp>
    </p:spTree>
    <p:extLst>
      <p:ext uri="{BB962C8B-B14F-4D97-AF65-F5344CB8AC3E}">
        <p14:creationId xmlns:p14="http://schemas.microsoft.com/office/powerpoint/2010/main" val="3482054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BCEC8243-E917-4EAE-A501-62B5D0EB4C3E}"/>
              </a:ext>
            </a:extLst>
          </p:cNvPr>
          <p:cNvSpPr>
            <a:spLocks noGrp="1"/>
          </p:cNvSpPr>
          <p:nvPr>
            <p:ph type="title"/>
          </p:nvPr>
        </p:nvSpPr>
        <p:spPr>
          <a:xfrm>
            <a:off x="863029" y="1012004"/>
            <a:ext cx="3566160" cy="4795408"/>
          </a:xfrm>
        </p:spPr>
        <p:txBody>
          <a:bodyPr vert="horz" lIns="182880" tIns="45720" rIns="91440" bIns="45720" rtlCol="0" anchor="ctr">
            <a:normAutofit/>
          </a:bodyPr>
          <a:lstStyle/>
          <a:p>
            <a:pPr algn="l" defTabSz="914400"/>
            <a:r>
              <a:rPr lang="en-US" sz="4400" dirty="0">
                <a:solidFill>
                  <a:srgbClr val="FFFFFF"/>
                </a:solidFill>
              </a:rPr>
              <a:t>Possible future applications</a:t>
            </a:r>
            <a:br>
              <a:rPr lang="en-US" sz="4400" dirty="0">
                <a:solidFill>
                  <a:srgbClr val="FFFFFF"/>
                </a:solidFill>
              </a:rPr>
            </a:br>
            <a:r>
              <a:rPr lang="en-US" sz="4400" dirty="0">
                <a:solidFill>
                  <a:srgbClr val="FFFFFF"/>
                </a:solidFill>
              </a:rPr>
              <a:t>of reinforcement learning</a:t>
            </a:r>
          </a:p>
        </p:txBody>
      </p:sp>
      <p:sp>
        <p:nvSpPr>
          <p:cNvPr id="3" name="Slide Number Placeholder 2">
            <a:extLst>
              <a:ext uri="{FF2B5EF4-FFF2-40B4-BE49-F238E27FC236}">
                <a16:creationId xmlns:a16="http://schemas.microsoft.com/office/drawing/2014/main" id="{01C058BA-A9BA-4543-ACF4-BEBE1B843511}"/>
              </a:ext>
            </a:extLst>
          </p:cNvPr>
          <p:cNvSpPr>
            <a:spLocks noGrp="1"/>
          </p:cNvSpPr>
          <p:nvPr>
            <p:ph type="sldNum" sz="quarter" idx="10"/>
          </p:nvPr>
        </p:nvSpPr>
        <p:spPr>
          <a:xfrm>
            <a:off x="10726220" y="6356350"/>
            <a:ext cx="627580" cy="365125"/>
          </a:xfrm>
        </p:spPr>
        <p:txBody>
          <a:bodyPr vert="horz" lIns="91440" tIns="45720" rIns="91440" bIns="45720" rtlCol="0" anchor="ctr">
            <a:normAutofit/>
          </a:bodyPr>
          <a:lstStyle/>
          <a:p>
            <a:pPr algn="r">
              <a:spcAft>
                <a:spcPts val="600"/>
              </a:spcAft>
            </a:pPr>
            <a:fld id="{035D63CF-0CAB-456C-A0F5-93E6969ED531}" type="slidenum">
              <a:rPr lang="en-US">
                <a:solidFill>
                  <a:prstClr val="black">
                    <a:tint val="75000"/>
                  </a:prstClr>
                </a:solidFill>
              </a:rPr>
              <a:pPr algn="r">
                <a:spcAft>
                  <a:spcPts val="600"/>
                </a:spcAft>
              </a:pPr>
              <a:t>5</a:t>
            </a:fld>
            <a:endParaRPr lang="en-US">
              <a:solidFill>
                <a:prstClr val="black">
                  <a:tint val="75000"/>
                </a:prstClr>
              </a:solidFill>
            </a:endParaRPr>
          </a:p>
        </p:txBody>
      </p:sp>
      <p:grpSp>
        <p:nvGrpSpPr>
          <p:cNvPr id="23" name="Group 22">
            <a:extLst>
              <a:ext uri="{FF2B5EF4-FFF2-40B4-BE49-F238E27FC236}">
                <a16:creationId xmlns:a16="http://schemas.microsoft.com/office/drawing/2014/main" id="{6B6A38ED-2F7B-41F3-B1B1-7260FEB124D4}"/>
              </a:ext>
            </a:extLst>
          </p:cNvPr>
          <p:cNvGrpSpPr/>
          <p:nvPr/>
        </p:nvGrpSpPr>
        <p:grpSpPr>
          <a:xfrm>
            <a:off x="5117363" y="438343"/>
            <a:ext cx="2926080" cy="2817934"/>
            <a:chOff x="5117363" y="438343"/>
            <a:chExt cx="2926080" cy="2817934"/>
          </a:xfrm>
        </p:grpSpPr>
        <p:sp>
          <p:nvSpPr>
            <p:cNvPr id="6" name="Rectangle 5" descr="Tennis racket and ball">
              <a:extLst>
                <a:ext uri="{FF2B5EF4-FFF2-40B4-BE49-F238E27FC236}">
                  <a16:creationId xmlns:a16="http://schemas.microsoft.com/office/drawing/2014/main" id="{00F521C2-A977-4ADB-8139-065A4FD2F922}"/>
                </a:ext>
              </a:extLst>
            </p:cNvPr>
            <p:cNvSpPr/>
            <p:nvPr/>
          </p:nvSpPr>
          <p:spPr>
            <a:xfrm>
              <a:off x="5890675" y="438343"/>
              <a:ext cx="1379456" cy="1287582"/>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0">
              <a:scrgbClr r="0" g="0" b="0"/>
            </a:lnRef>
            <a:fillRef idx="3">
              <a:scrgbClr r="0" g="0" b="0"/>
            </a:fillRef>
            <a:effectRef idx="2">
              <a:schemeClr val="accent4">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7F46E9D5-DFBD-4FB5-93D2-DC585446EF4A}"/>
                </a:ext>
              </a:extLst>
            </p:cNvPr>
            <p:cNvSpPr/>
            <p:nvPr/>
          </p:nvSpPr>
          <p:spPr>
            <a:xfrm>
              <a:off x="5117363" y="1976117"/>
              <a:ext cx="2926080" cy="1280160"/>
            </a:xfrm>
            <a:custGeom>
              <a:avLst/>
              <a:gdLst>
                <a:gd name="connsiteX0" fmla="*/ 0 w 1924203"/>
                <a:gd name="connsiteY0" fmla="*/ 0 h 833312"/>
                <a:gd name="connsiteX1" fmla="*/ 1924203 w 1924203"/>
                <a:gd name="connsiteY1" fmla="*/ 0 h 833312"/>
                <a:gd name="connsiteX2" fmla="*/ 1924203 w 1924203"/>
                <a:gd name="connsiteY2" fmla="*/ 833312 h 833312"/>
                <a:gd name="connsiteX3" fmla="*/ 0 w 1924203"/>
                <a:gd name="connsiteY3" fmla="*/ 833312 h 833312"/>
                <a:gd name="connsiteX4" fmla="*/ 0 w 1924203"/>
                <a:gd name="connsiteY4" fmla="*/ 0 h 833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4203" h="833312">
                  <a:moveTo>
                    <a:pt x="0" y="0"/>
                  </a:moveTo>
                  <a:lnTo>
                    <a:pt x="1924203" y="0"/>
                  </a:lnTo>
                  <a:lnTo>
                    <a:pt x="1924203" y="833312"/>
                  </a:lnTo>
                  <a:lnTo>
                    <a:pt x="0" y="83331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kern="1200" dirty="0"/>
                <a:t>A robot could learn to </a:t>
              </a:r>
              <a:r>
                <a:rPr lang="en-US" sz="2000" b="1" kern="1200" dirty="0">
                  <a:solidFill>
                    <a:schemeClr val="accent4">
                      <a:lumMod val="75000"/>
                    </a:schemeClr>
                  </a:solidFill>
                </a:rPr>
                <a:t>play a sport </a:t>
              </a:r>
              <a:r>
                <a:rPr lang="en-US" kern="1200" dirty="0"/>
                <a:t>by being rewarded when it scores points</a:t>
              </a:r>
            </a:p>
          </p:txBody>
        </p:sp>
      </p:grpSp>
      <p:grpSp>
        <p:nvGrpSpPr>
          <p:cNvPr id="24" name="Group 23">
            <a:extLst>
              <a:ext uri="{FF2B5EF4-FFF2-40B4-BE49-F238E27FC236}">
                <a16:creationId xmlns:a16="http://schemas.microsoft.com/office/drawing/2014/main" id="{2494C7C6-2683-4372-9F55-B8EF284E80F9}"/>
              </a:ext>
            </a:extLst>
          </p:cNvPr>
          <p:cNvGrpSpPr/>
          <p:nvPr/>
        </p:nvGrpSpPr>
        <p:grpSpPr>
          <a:xfrm>
            <a:off x="8750088" y="438343"/>
            <a:ext cx="2926080" cy="2817934"/>
            <a:chOff x="8792292" y="438343"/>
            <a:chExt cx="2926080" cy="2817934"/>
          </a:xfrm>
        </p:grpSpPr>
        <p:sp>
          <p:nvSpPr>
            <p:cNvPr id="10" name="Rectangle 9">
              <a:extLst>
                <a:ext uri="{FF2B5EF4-FFF2-40B4-BE49-F238E27FC236}">
                  <a16:creationId xmlns:a16="http://schemas.microsoft.com/office/drawing/2014/main" id="{0853B086-F547-42F0-ADDC-88A4CAC7666D}"/>
                </a:ext>
              </a:extLst>
            </p:cNvPr>
            <p:cNvSpPr/>
            <p:nvPr/>
          </p:nvSpPr>
          <p:spPr>
            <a:xfrm>
              <a:off x="9565604" y="438343"/>
              <a:ext cx="1379456" cy="1287582"/>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0">
              <a:scrgbClr r="0" g="0" b="0"/>
            </a:lnRef>
            <a:fillRef idx="3">
              <a:scrgbClr r="0" g="0" b="0"/>
            </a:fillRef>
            <a:effectRef idx="2">
              <a:schemeClr val="accent4">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9290044F-CFC5-49E5-AEA2-64C858361F16}"/>
                </a:ext>
              </a:extLst>
            </p:cNvPr>
            <p:cNvSpPr/>
            <p:nvPr/>
          </p:nvSpPr>
          <p:spPr>
            <a:xfrm>
              <a:off x="8792292" y="1976117"/>
              <a:ext cx="2926080" cy="1280160"/>
            </a:xfrm>
            <a:custGeom>
              <a:avLst/>
              <a:gdLst>
                <a:gd name="connsiteX0" fmla="*/ 0 w 2139389"/>
                <a:gd name="connsiteY0" fmla="*/ 0 h 833312"/>
                <a:gd name="connsiteX1" fmla="*/ 2139389 w 2139389"/>
                <a:gd name="connsiteY1" fmla="*/ 0 h 833312"/>
                <a:gd name="connsiteX2" fmla="*/ 2139389 w 2139389"/>
                <a:gd name="connsiteY2" fmla="*/ 833312 h 833312"/>
                <a:gd name="connsiteX3" fmla="*/ 0 w 2139389"/>
                <a:gd name="connsiteY3" fmla="*/ 833312 h 833312"/>
                <a:gd name="connsiteX4" fmla="*/ 0 w 2139389"/>
                <a:gd name="connsiteY4" fmla="*/ 0 h 833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9389" h="833312">
                  <a:moveTo>
                    <a:pt x="0" y="0"/>
                  </a:moveTo>
                  <a:lnTo>
                    <a:pt x="2139389" y="0"/>
                  </a:lnTo>
                  <a:lnTo>
                    <a:pt x="2139389" y="833312"/>
                  </a:lnTo>
                  <a:lnTo>
                    <a:pt x="0" y="83331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kern="1200" dirty="0"/>
                <a:t>A robot could learn to </a:t>
              </a:r>
              <a:r>
                <a:rPr lang="en-US" sz="2000" b="1" kern="1200" dirty="0">
                  <a:solidFill>
                    <a:schemeClr val="accent4">
                      <a:lumMod val="75000"/>
                    </a:schemeClr>
                  </a:solidFill>
                </a:rPr>
                <a:t>clean your house </a:t>
              </a:r>
              <a:r>
                <a:rPr lang="en-US" kern="1200" dirty="0"/>
                <a:t>by being rewarded for collecting dirt and trash</a:t>
              </a:r>
            </a:p>
          </p:txBody>
        </p:sp>
      </p:grpSp>
      <p:grpSp>
        <p:nvGrpSpPr>
          <p:cNvPr id="25" name="Group 24">
            <a:extLst>
              <a:ext uri="{FF2B5EF4-FFF2-40B4-BE49-F238E27FC236}">
                <a16:creationId xmlns:a16="http://schemas.microsoft.com/office/drawing/2014/main" id="{30E7EF04-32C2-4990-82ED-558D1FFFF183}"/>
              </a:ext>
            </a:extLst>
          </p:cNvPr>
          <p:cNvGrpSpPr/>
          <p:nvPr/>
        </p:nvGrpSpPr>
        <p:grpSpPr>
          <a:xfrm>
            <a:off x="5117363" y="3506469"/>
            <a:ext cx="2926080" cy="2652730"/>
            <a:chOff x="5117363" y="3506469"/>
            <a:chExt cx="2926080" cy="2652730"/>
          </a:xfrm>
        </p:grpSpPr>
        <p:sp>
          <p:nvSpPr>
            <p:cNvPr id="14" name="Rectangle 13" descr="Tag">
              <a:extLst>
                <a:ext uri="{FF2B5EF4-FFF2-40B4-BE49-F238E27FC236}">
                  <a16:creationId xmlns:a16="http://schemas.microsoft.com/office/drawing/2014/main" id="{D0599D16-2436-4897-8B85-F61E68866463}"/>
                </a:ext>
              </a:extLst>
            </p:cNvPr>
            <p:cNvSpPr/>
            <p:nvPr/>
          </p:nvSpPr>
          <p:spPr>
            <a:xfrm>
              <a:off x="5890675" y="3506469"/>
              <a:ext cx="1379456" cy="1287582"/>
            </a:xfrm>
            <a:prstGeom prst="rect">
              <a:avLst/>
            </a:prstGeom>
            <a:blipFill>
              <a:blip r:embed="rId6">
                <a:extLst>
                  <a:ext uri="{96DAC541-7B7A-43D3-8B79-37D633B846F1}">
                    <asvg:svgBlip xmlns:asvg="http://schemas.microsoft.com/office/drawing/2016/SVG/main" r:embed="rId7"/>
                  </a:ext>
                </a:extLst>
              </a:blip>
              <a:srcRect/>
              <a:stretch>
                <a:fillRect/>
              </a:stretch>
            </a:blipFill>
            <a:ln>
              <a:noFill/>
            </a:ln>
          </p:spPr>
          <p:style>
            <a:lnRef idx="0">
              <a:scrgbClr r="0" g="0" b="0"/>
            </a:lnRef>
            <a:fillRef idx="3">
              <a:scrgbClr r="0" g="0" b="0"/>
            </a:fillRef>
            <a:effectRef idx="2">
              <a:schemeClr val="accent4">
                <a:hueOff val="0"/>
                <a:satOff val="0"/>
                <a:lumOff val="0"/>
                <a:alphaOff val="0"/>
              </a:schemeClr>
            </a:effectRef>
            <a:fontRef idx="minor">
              <a:schemeClr val="lt1"/>
            </a:fontRef>
          </p:style>
        </p:sp>
        <p:sp>
          <p:nvSpPr>
            <p:cNvPr id="15" name="Freeform: Shape 14">
              <a:extLst>
                <a:ext uri="{FF2B5EF4-FFF2-40B4-BE49-F238E27FC236}">
                  <a16:creationId xmlns:a16="http://schemas.microsoft.com/office/drawing/2014/main" id="{A30B218E-34E0-4EC2-BE04-239990DA5AF0}"/>
                </a:ext>
              </a:extLst>
            </p:cNvPr>
            <p:cNvSpPr/>
            <p:nvPr/>
          </p:nvSpPr>
          <p:spPr>
            <a:xfrm>
              <a:off x="5117363" y="4879039"/>
              <a:ext cx="2926080" cy="1280160"/>
            </a:xfrm>
            <a:custGeom>
              <a:avLst/>
              <a:gdLst>
                <a:gd name="connsiteX0" fmla="*/ 0 w 2296333"/>
                <a:gd name="connsiteY0" fmla="*/ 0 h 833312"/>
                <a:gd name="connsiteX1" fmla="*/ 2296333 w 2296333"/>
                <a:gd name="connsiteY1" fmla="*/ 0 h 833312"/>
                <a:gd name="connsiteX2" fmla="*/ 2296333 w 2296333"/>
                <a:gd name="connsiteY2" fmla="*/ 833312 h 833312"/>
                <a:gd name="connsiteX3" fmla="*/ 0 w 2296333"/>
                <a:gd name="connsiteY3" fmla="*/ 833312 h 833312"/>
                <a:gd name="connsiteX4" fmla="*/ 0 w 2296333"/>
                <a:gd name="connsiteY4" fmla="*/ 0 h 833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6333" h="833312">
                  <a:moveTo>
                    <a:pt x="0" y="0"/>
                  </a:moveTo>
                  <a:lnTo>
                    <a:pt x="2296333" y="0"/>
                  </a:lnTo>
                  <a:lnTo>
                    <a:pt x="2296333" y="833312"/>
                  </a:lnTo>
                  <a:lnTo>
                    <a:pt x="0" y="83331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kern="1200" dirty="0"/>
                <a:t>A software agent could learn to </a:t>
              </a:r>
              <a:r>
                <a:rPr lang="en-US" b="0" kern="1200" dirty="0">
                  <a:solidFill>
                    <a:schemeClr val="tx1"/>
                  </a:solidFill>
                </a:rPr>
                <a:t>optimize</a:t>
              </a:r>
              <a:r>
                <a:rPr lang="en-US" sz="2000" b="1" kern="1200" dirty="0">
                  <a:solidFill>
                    <a:srgbClr val="1D9A78"/>
                  </a:solidFill>
                </a:rPr>
                <a:t> </a:t>
              </a:r>
              <a:r>
                <a:rPr lang="en-US" sz="2000" b="1" kern="1200" dirty="0">
                  <a:solidFill>
                    <a:schemeClr val="accent4">
                      <a:lumMod val="75000"/>
                    </a:schemeClr>
                  </a:solidFill>
                </a:rPr>
                <a:t>prices</a:t>
              </a:r>
              <a:r>
                <a:rPr lang="en-US" sz="2000" b="1" kern="1200" dirty="0">
                  <a:solidFill>
                    <a:srgbClr val="1D9A78"/>
                  </a:solidFill>
                </a:rPr>
                <a:t> </a:t>
              </a:r>
              <a:r>
                <a:rPr lang="en-US" kern="1200" dirty="0"/>
                <a:t>by being rewarded for increasing profits</a:t>
              </a:r>
            </a:p>
          </p:txBody>
        </p:sp>
      </p:grpSp>
      <p:grpSp>
        <p:nvGrpSpPr>
          <p:cNvPr id="26" name="Group 25">
            <a:extLst>
              <a:ext uri="{FF2B5EF4-FFF2-40B4-BE49-F238E27FC236}">
                <a16:creationId xmlns:a16="http://schemas.microsoft.com/office/drawing/2014/main" id="{5FD0BED4-27FB-4612-A99F-BB34D7B2446F}"/>
              </a:ext>
            </a:extLst>
          </p:cNvPr>
          <p:cNvGrpSpPr/>
          <p:nvPr/>
        </p:nvGrpSpPr>
        <p:grpSpPr>
          <a:xfrm>
            <a:off x="8750088" y="3506469"/>
            <a:ext cx="2926080" cy="2652730"/>
            <a:chOff x="8792292" y="3506469"/>
            <a:chExt cx="2926080" cy="2652730"/>
          </a:xfrm>
        </p:grpSpPr>
        <p:sp>
          <p:nvSpPr>
            <p:cNvPr id="17" name="Rectangle 16" descr="Truck">
              <a:extLst>
                <a:ext uri="{FF2B5EF4-FFF2-40B4-BE49-F238E27FC236}">
                  <a16:creationId xmlns:a16="http://schemas.microsoft.com/office/drawing/2014/main" id="{CF3D61C6-8F9D-432A-B8F7-D3DFE3FFED23}"/>
                </a:ext>
              </a:extLst>
            </p:cNvPr>
            <p:cNvSpPr/>
            <p:nvPr/>
          </p:nvSpPr>
          <p:spPr>
            <a:xfrm>
              <a:off x="9565604" y="3506469"/>
              <a:ext cx="1379456" cy="1287582"/>
            </a:xfrm>
            <a:prstGeom prst="rect">
              <a:avLst/>
            </a:prstGeom>
            <a:blipFill>
              <a:blip r:embed="rId8">
                <a:extLst>
                  <a:ext uri="{96DAC541-7B7A-43D3-8B79-37D633B846F1}">
                    <asvg:svgBlip xmlns:asvg="http://schemas.microsoft.com/office/drawing/2016/SVG/main" r:embed="rId9"/>
                  </a:ext>
                </a:extLst>
              </a:blip>
              <a:srcRect/>
              <a:stretch>
                <a:fillRect/>
              </a:stretch>
            </a:blipFill>
            <a:ln>
              <a:noFill/>
            </a:ln>
          </p:spPr>
          <p:style>
            <a:lnRef idx="0">
              <a:scrgbClr r="0" g="0" b="0"/>
            </a:lnRef>
            <a:fillRef idx="3">
              <a:scrgbClr r="0" g="0" b="0"/>
            </a:fillRef>
            <a:effectRef idx="2">
              <a:schemeClr val="accent4">
                <a:hueOff val="0"/>
                <a:satOff val="0"/>
                <a:lumOff val="0"/>
                <a:alphaOff val="0"/>
              </a:schemeClr>
            </a:effectRef>
            <a:fontRef idx="minor">
              <a:schemeClr val="lt1"/>
            </a:fontRef>
          </p:style>
        </p:sp>
        <p:sp>
          <p:nvSpPr>
            <p:cNvPr id="18" name="Freeform: Shape 17">
              <a:extLst>
                <a:ext uri="{FF2B5EF4-FFF2-40B4-BE49-F238E27FC236}">
                  <a16:creationId xmlns:a16="http://schemas.microsoft.com/office/drawing/2014/main" id="{6F5CAC6E-D69F-42FF-AFD7-3D857337312F}"/>
                </a:ext>
              </a:extLst>
            </p:cNvPr>
            <p:cNvSpPr/>
            <p:nvPr/>
          </p:nvSpPr>
          <p:spPr>
            <a:xfrm>
              <a:off x="8792292" y="4879039"/>
              <a:ext cx="2926080" cy="1280160"/>
            </a:xfrm>
            <a:custGeom>
              <a:avLst/>
              <a:gdLst>
                <a:gd name="connsiteX0" fmla="*/ 0 w 2305660"/>
                <a:gd name="connsiteY0" fmla="*/ 0 h 833312"/>
                <a:gd name="connsiteX1" fmla="*/ 2305660 w 2305660"/>
                <a:gd name="connsiteY1" fmla="*/ 0 h 833312"/>
                <a:gd name="connsiteX2" fmla="*/ 2305660 w 2305660"/>
                <a:gd name="connsiteY2" fmla="*/ 833312 h 833312"/>
                <a:gd name="connsiteX3" fmla="*/ 0 w 2305660"/>
                <a:gd name="connsiteY3" fmla="*/ 833312 h 833312"/>
                <a:gd name="connsiteX4" fmla="*/ 0 w 2305660"/>
                <a:gd name="connsiteY4" fmla="*/ 0 h 833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5660" h="833312">
                  <a:moveTo>
                    <a:pt x="0" y="0"/>
                  </a:moveTo>
                  <a:lnTo>
                    <a:pt x="2305660" y="0"/>
                  </a:lnTo>
                  <a:lnTo>
                    <a:pt x="2305660" y="833312"/>
                  </a:lnTo>
                  <a:lnTo>
                    <a:pt x="0" y="83331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kern="1200" dirty="0"/>
                <a:t>A software agent could learn to </a:t>
              </a:r>
              <a:r>
                <a:rPr lang="en-US" b="0" kern="1200" dirty="0">
                  <a:solidFill>
                    <a:schemeClr val="tx1"/>
                  </a:solidFill>
                </a:rPr>
                <a:t>optimize</a:t>
              </a:r>
              <a:r>
                <a:rPr lang="en-US" sz="2000" b="1" kern="1200" dirty="0">
                  <a:solidFill>
                    <a:srgbClr val="1D9A78"/>
                  </a:solidFill>
                </a:rPr>
                <a:t> </a:t>
              </a:r>
              <a:r>
                <a:rPr lang="en-US" sz="2000" b="1" kern="1200" dirty="0">
                  <a:solidFill>
                    <a:schemeClr val="accent4">
                      <a:lumMod val="75000"/>
                    </a:schemeClr>
                  </a:solidFill>
                </a:rPr>
                <a:t>logistics</a:t>
              </a:r>
              <a:r>
                <a:rPr lang="en-US" sz="2000" b="1" kern="1200" dirty="0">
                  <a:solidFill>
                    <a:srgbClr val="1D9A78"/>
                  </a:solidFill>
                </a:rPr>
                <a:t> </a:t>
              </a:r>
              <a:r>
                <a:rPr lang="en-US" kern="1200" dirty="0"/>
                <a:t>by being rewarded for reducing costs</a:t>
              </a:r>
            </a:p>
          </p:txBody>
        </p:sp>
      </p:grpSp>
    </p:spTree>
    <p:extLst>
      <p:ext uri="{BB962C8B-B14F-4D97-AF65-F5344CB8AC3E}">
        <p14:creationId xmlns:p14="http://schemas.microsoft.com/office/powerpoint/2010/main" val="217630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F2CDC9-4A5F-4403-AC95-CD53EB0F4008}"/>
              </a:ext>
            </a:extLst>
          </p:cNvPr>
          <p:cNvSpPr>
            <a:spLocks noGrp="1"/>
          </p:cNvSpPr>
          <p:nvPr>
            <p:ph type="title"/>
          </p:nvPr>
        </p:nvSpPr>
        <p:spPr>
          <a:xfrm>
            <a:off x="0" y="239795"/>
            <a:ext cx="12192000" cy="1325563"/>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txBody>
          <a:bodyPr vert="horz" lIns="91440" tIns="45720" rIns="91440" bIns="45720" rtlCol="0" anchor="ctr" anchorCtr="1">
            <a:normAutofit/>
          </a:bodyPr>
          <a:lstStyle/>
          <a:p>
            <a:r>
              <a:rPr lang="en-US" sz="6000" dirty="0">
                <a:solidFill>
                  <a:schemeClr val="bg1"/>
                </a:solidFill>
              </a:rPr>
              <a:t>Reinforcement learning techniques</a:t>
            </a:r>
          </a:p>
        </p:txBody>
      </p:sp>
      <p:grpSp>
        <p:nvGrpSpPr>
          <p:cNvPr id="7" name="Group 6">
            <a:extLst>
              <a:ext uri="{FF2B5EF4-FFF2-40B4-BE49-F238E27FC236}">
                <a16:creationId xmlns:a16="http://schemas.microsoft.com/office/drawing/2014/main" id="{2ACF69D0-E549-41A6-97A5-A3A24385AAB8}"/>
              </a:ext>
            </a:extLst>
          </p:cNvPr>
          <p:cNvGrpSpPr/>
          <p:nvPr/>
        </p:nvGrpSpPr>
        <p:grpSpPr>
          <a:xfrm>
            <a:off x="841378" y="2018338"/>
            <a:ext cx="3204038" cy="4298437"/>
            <a:chOff x="838201" y="1856350"/>
            <a:chExt cx="3204038" cy="4298437"/>
          </a:xfrm>
        </p:grpSpPr>
        <p:sp>
          <p:nvSpPr>
            <p:cNvPr id="9" name="Freeform: Shape 8">
              <a:extLst>
                <a:ext uri="{FF2B5EF4-FFF2-40B4-BE49-F238E27FC236}">
                  <a16:creationId xmlns:a16="http://schemas.microsoft.com/office/drawing/2014/main" id="{66427CF3-25D2-4B59-9023-F606CFFF6DFC}"/>
                </a:ext>
              </a:extLst>
            </p:cNvPr>
            <p:cNvSpPr/>
            <p:nvPr/>
          </p:nvSpPr>
          <p:spPr>
            <a:xfrm>
              <a:off x="838201" y="1856350"/>
              <a:ext cx="3204038" cy="1229649"/>
            </a:xfrm>
            <a:custGeom>
              <a:avLst/>
              <a:gdLst>
                <a:gd name="connsiteX0" fmla="*/ 0 w 6408911"/>
                <a:gd name="connsiteY0" fmla="*/ 0 h 633600"/>
                <a:gd name="connsiteX1" fmla="*/ 6408911 w 6408911"/>
                <a:gd name="connsiteY1" fmla="*/ 0 h 633600"/>
                <a:gd name="connsiteX2" fmla="*/ 6408911 w 6408911"/>
                <a:gd name="connsiteY2" fmla="*/ 633600 h 633600"/>
                <a:gd name="connsiteX3" fmla="*/ 0 w 6408911"/>
                <a:gd name="connsiteY3" fmla="*/ 633600 h 633600"/>
                <a:gd name="connsiteX4" fmla="*/ 0 w 6408911"/>
                <a:gd name="connsiteY4" fmla="*/ 0 h 6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11" h="633600">
                  <a:moveTo>
                    <a:pt x="0" y="0"/>
                  </a:moveTo>
                  <a:lnTo>
                    <a:pt x="6408911" y="0"/>
                  </a:lnTo>
                  <a:lnTo>
                    <a:pt x="6408911" y="633600"/>
                  </a:lnTo>
                  <a:lnTo>
                    <a:pt x="0" y="633600"/>
                  </a:lnTo>
                  <a:lnTo>
                    <a:pt x="0" y="0"/>
                  </a:lnTo>
                  <a:close/>
                </a:path>
              </a:pathLst>
            </a:custGeom>
            <a:gradFill flip="none" rotWithShape="1">
              <a:gsLst>
                <a:gs pos="0">
                  <a:srgbClr val="1D9A78">
                    <a:shade val="30000"/>
                    <a:satMod val="115000"/>
                  </a:srgbClr>
                </a:gs>
                <a:gs pos="50000">
                  <a:srgbClr val="1D9A78">
                    <a:shade val="67500"/>
                    <a:satMod val="115000"/>
                  </a:srgbClr>
                </a:gs>
                <a:gs pos="100000">
                  <a:srgbClr val="1D9A78">
                    <a:shade val="100000"/>
                    <a:satMod val="115000"/>
                  </a:srgbClr>
                </a:gs>
              </a:gsLst>
              <a:lin ang="2700000" scaled="1"/>
              <a:tileRect/>
            </a:gradFill>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8222" tIns="44698" rIns="78222" bIns="44698" numCol="1" spcCol="1270" anchor="ctr" anchorCtr="0">
              <a:noAutofit/>
            </a:bodyPr>
            <a:lstStyle/>
            <a:p>
              <a:pPr algn="ctr" defTabSz="488852">
                <a:lnSpc>
                  <a:spcPct val="90000"/>
                </a:lnSpc>
                <a:spcBef>
                  <a:spcPct val="0"/>
                </a:spcBef>
                <a:spcAft>
                  <a:spcPct val="35000"/>
                </a:spcAft>
              </a:pPr>
              <a:r>
                <a:rPr lang="en-US" sz="2699" b="1" dirty="0">
                  <a:solidFill>
                    <a:prstClr val="white"/>
                  </a:solidFill>
                  <a:latin typeface="Calibri" panose="020F0502020204030204"/>
                </a:rPr>
                <a:t>Temporal Difference Learning</a:t>
              </a:r>
            </a:p>
          </p:txBody>
        </p:sp>
        <p:sp>
          <p:nvSpPr>
            <p:cNvPr id="10" name="Freeform: Shape 9">
              <a:extLst>
                <a:ext uri="{FF2B5EF4-FFF2-40B4-BE49-F238E27FC236}">
                  <a16:creationId xmlns:a16="http://schemas.microsoft.com/office/drawing/2014/main" id="{3C34D501-0A09-47B5-8A2A-4F4553B86489}"/>
                </a:ext>
              </a:extLst>
            </p:cNvPr>
            <p:cNvSpPr/>
            <p:nvPr/>
          </p:nvSpPr>
          <p:spPr>
            <a:xfrm>
              <a:off x="838201" y="3085999"/>
              <a:ext cx="3204038" cy="3068788"/>
            </a:xfrm>
            <a:custGeom>
              <a:avLst/>
              <a:gdLst>
                <a:gd name="connsiteX0" fmla="*/ 0 w 6408911"/>
                <a:gd name="connsiteY0" fmla="*/ 0 h 1600335"/>
                <a:gd name="connsiteX1" fmla="*/ 6408911 w 6408911"/>
                <a:gd name="connsiteY1" fmla="*/ 0 h 1600335"/>
                <a:gd name="connsiteX2" fmla="*/ 6408911 w 6408911"/>
                <a:gd name="connsiteY2" fmla="*/ 1600335 h 1600335"/>
                <a:gd name="connsiteX3" fmla="*/ 0 w 6408911"/>
                <a:gd name="connsiteY3" fmla="*/ 1600335 h 1600335"/>
                <a:gd name="connsiteX4" fmla="*/ 0 w 6408911"/>
                <a:gd name="connsiteY4" fmla="*/ 0 h 1600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11" h="1600335">
                  <a:moveTo>
                    <a:pt x="0" y="0"/>
                  </a:moveTo>
                  <a:lnTo>
                    <a:pt x="6408911" y="0"/>
                  </a:lnTo>
                  <a:lnTo>
                    <a:pt x="6408911" y="1600335"/>
                  </a:lnTo>
                  <a:lnTo>
                    <a:pt x="0" y="1600335"/>
                  </a:lnTo>
                  <a:lnTo>
                    <a:pt x="0" y="0"/>
                  </a:lnTo>
                  <a:close/>
                </a:path>
              </a:pathLst>
            </a:cu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37142" tIns="228570" rIns="78222" bIns="88000" numCol="1" spcCol="1270" anchor="t" anchorCtr="0">
              <a:noAutofit/>
            </a:bodyPr>
            <a:lstStyle/>
            <a:p>
              <a:pPr marL="285693" lvl="1" indent="-285693" defTabSz="488852">
                <a:lnSpc>
                  <a:spcPct val="90000"/>
                </a:lnSpc>
                <a:spcBef>
                  <a:spcPct val="0"/>
                </a:spcBef>
                <a:spcAft>
                  <a:spcPct val="15000"/>
                </a:spcAft>
                <a:buFont typeface="Arial" panose="020B0604020202020204" pitchFamily="34" charset="0"/>
                <a:buChar char="•"/>
              </a:pPr>
              <a:r>
                <a:rPr lang="en-US" sz="2200" dirty="0">
                  <a:solidFill>
                    <a:prstClr val="black">
                      <a:hueOff val="0"/>
                      <a:satOff val="0"/>
                      <a:lumOff val="0"/>
                      <a:alphaOff val="0"/>
                    </a:prstClr>
                  </a:solidFill>
                  <a:latin typeface="Calibri" panose="020F0502020204030204"/>
                </a:rPr>
                <a:t>Has been successfully applied to the game of backgammon</a:t>
              </a:r>
            </a:p>
            <a:p>
              <a:pPr marL="285693" lvl="1" indent="-285693" defTabSz="488852">
                <a:lnSpc>
                  <a:spcPct val="90000"/>
                </a:lnSpc>
                <a:spcBef>
                  <a:spcPts val="1200"/>
                </a:spcBef>
                <a:spcAft>
                  <a:spcPct val="15000"/>
                </a:spcAft>
                <a:buFont typeface="Arial" panose="020B0604020202020204" pitchFamily="34" charset="0"/>
                <a:buChar char="•"/>
              </a:pPr>
              <a:r>
                <a:rPr lang="en-US" sz="2200" dirty="0" err="1">
                  <a:solidFill>
                    <a:prstClr val="black">
                      <a:hueOff val="0"/>
                      <a:satOff val="0"/>
                      <a:lumOff val="0"/>
                      <a:alphaOff val="0"/>
                    </a:prstClr>
                  </a:solidFill>
                  <a:latin typeface="Calibri" panose="020F0502020204030204"/>
                </a:rPr>
                <a:t>Tesauro</a:t>
              </a:r>
              <a:r>
                <a:rPr lang="en-US" sz="2200" dirty="0">
                  <a:solidFill>
                    <a:prstClr val="black">
                      <a:hueOff val="0"/>
                      <a:satOff val="0"/>
                      <a:lumOff val="0"/>
                      <a:alphaOff val="0"/>
                    </a:prstClr>
                  </a:solidFill>
                  <a:latin typeface="Calibri" panose="020F0502020204030204"/>
                </a:rPr>
                <a:t>, G. Temporal difference learning and TD-Gammon. </a:t>
              </a:r>
              <a:r>
                <a:rPr lang="en-US" sz="2200" i="1" dirty="0" err="1">
                  <a:solidFill>
                    <a:prstClr val="black">
                      <a:hueOff val="0"/>
                      <a:satOff val="0"/>
                      <a:lumOff val="0"/>
                      <a:alphaOff val="0"/>
                    </a:prstClr>
                  </a:solidFill>
                  <a:latin typeface="Calibri" panose="020F0502020204030204"/>
                </a:rPr>
                <a:t>Commun</a:t>
              </a:r>
              <a:r>
                <a:rPr lang="en-US" sz="2200" i="1" dirty="0">
                  <a:solidFill>
                    <a:prstClr val="black">
                      <a:hueOff val="0"/>
                      <a:satOff val="0"/>
                      <a:lumOff val="0"/>
                      <a:alphaOff val="0"/>
                    </a:prstClr>
                  </a:solidFill>
                  <a:latin typeface="Calibri" panose="020F0502020204030204"/>
                </a:rPr>
                <a:t>. ACM </a:t>
              </a:r>
              <a:r>
                <a:rPr lang="en-US" sz="2200" dirty="0">
                  <a:solidFill>
                    <a:prstClr val="black">
                      <a:hueOff val="0"/>
                      <a:satOff val="0"/>
                      <a:lumOff val="0"/>
                      <a:alphaOff val="0"/>
                    </a:prstClr>
                  </a:solidFill>
                  <a:latin typeface="Calibri" panose="020F0502020204030204"/>
                </a:rPr>
                <a:t>38, 58–68 (1995).</a:t>
              </a:r>
            </a:p>
          </p:txBody>
        </p:sp>
      </p:grpSp>
      <p:grpSp>
        <p:nvGrpSpPr>
          <p:cNvPr id="8" name="Group 7">
            <a:extLst>
              <a:ext uri="{FF2B5EF4-FFF2-40B4-BE49-F238E27FC236}">
                <a16:creationId xmlns:a16="http://schemas.microsoft.com/office/drawing/2014/main" id="{D9D46728-1196-46EE-BBED-0A49BBCFE098}"/>
              </a:ext>
            </a:extLst>
          </p:cNvPr>
          <p:cNvGrpSpPr/>
          <p:nvPr/>
        </p:nvGrpSpPr>
        <p:grpSpPr>
          <a:xfrm>
            <a:off x="4493982" y="1976135"/>
            <a:ext cx="3204038" cy="4298437"/>
            <a:chOff x="4490804" y="1814147"/>
            <a:chExt cx="3204038" cy="4298437"/>
          </a:xfrm>
        </p:grpSpPr>
        <p:sp>
          <p:nvSpPr>
            <p:cNvPr id="11" name="Freeform: Shape 10">
              <a:extLst>
                <a:ext uri="{FF2B5EF4-FFF2-40B4-BE49-F238E27FC236}">
                  <a16:creationId xmlns:a16="http://schemas.microsoft.com/office/drawing/2014/main" id="{14107740-00FB-4465-8A65-310D5E9B8984}"/>
                </a:ext>
              </a:extLst>
            </p:cNvPr>
            <p:cNvSpPr/>
            <p:nvPr/>
          </p:nvSpPr>
          <p:spPr>
            <a:xfrm>
              <a:off x="4490804" y="1814147"/>
              <a:ext cx="3204038" cy="1229649"/>
            </a:xfrm>
            <a:custGeom>
              <a:avLst/>
              <a:gdLst>
                <a:gd name="connsiteX0" fmla="*/ 0 w 6408911"/>
                <a:gd name="connsiteY0" fmla="*/ 0 h 633600"/>
                <a:gd name="connsiteX1" fmla="*/ 6408911 w 6408911"/>
                <a:gd name="connsiteY1" fmla="*/ 0 h 633600"/>
                <a:gd name="connsiteX2" fmla="*/ 6408911 w 6408911"/>
                <a:gd name="connsiteY2" fmla="*/ 633600 h 633600"/>
                <a:gd name="connsiteX3" fmla="*/ 0 w 6408911"/>
                <a:gd name="connsiteY3" fmla="*/ 633600 h 633600"/>
                <a:gd name="connsiteX4" fmla="*/ 0 w 6408911"/>
                <a:gd name="connsiteY4" fmla="*/ 0 h 6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11" h="633600">
                  <a:moveTo>
                    <a:pt x="0" y="0"/>
                  </a:moveTo>
                  <a:lnTo>
                    <a:pt x="6408911" y="0"/>
                  </a:lnTo>
                  <a:lnTo>
                    <a:pt x="6408911" y="633600"/>
                  </a:lnTo>
                  <a:lnTo>
                    <a:pt x="0" y="633600"/>
                  </a:lnTo>
                  <a:lnTo>
                    <a:pt x="0" y="0"/>
                  </a:lnTo>
                  <a:close/>
                </a:path>
              </a:pathLst>
            </a:custGeom>
            <a:gradFill flip="none" rotWithShape="1">
              <a:gsLst>
                <a:gs pos="0">
                  <a:srgbClr val="1D9A78">
                    <a:shade val="30000"/>
                    <a:satMod val="115000"/>
                  </a:srgbClr>
                </a:gs>
                <a:gs pos="50000">
                  <a:srgbClr val="1D9A78">
                    <a:shade val="67500"/>
                    <a:satMod val="115000"/>
                  </a:srgbClr>
                </a:gs>
                <a:gs pos="100000">
                  <a:srgbClr val="1D9A78">
                    <a:shade val="100000"/>
                    <a:satMod val="115000"/>
                  </a:srgbClr>
                </a:gs>
              </a:gsLst>
              <a:lin ang="2700000" scaled="1"/>
              <a:tileRect/>
            </a:gradFill>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78222" tIns="44698" rIns="78222" bIns="44698" numCol="1" spcCol="1270" anchor="ctr" anchorCtr="0">
              <a:noAutofit/>
            </a:bodyPr>
            <a:lstStyle/>
            <a:p>
              <a:pPr algn="ctr" defTabSz="488852">
                <a:lnSpc>
                  <a:spcPct val="90000"/>
                </a:lnSpc>
                <a:spcBef>
                  <a:spcPct val="0"/>
                </a:spcBef>
                <a:spcAft>
                  <a:spcPct val="35000"/>
                </a:spcAft>
              </a:pPr>
              <a:r>
                <a:rPr lang="en-US" sz="2699" b="1" dirty="0">
                  <a:solidFill>
                    <a:prstClr val="white"/>
                  </a:solidFill>
                  <a:latin typeface="Calibri" panose="020F0502020204030204"/>
                </a:rPr>
                <a:t>Q-Learning</a:t>
              </a:r>
            </a:p>
          </p:txBody>
        </p:sp>
        <p:sp>
          <p:nvSpPr>
            <p:cNvPr id="12" name="Freeform: Shape 11">
              <a:extLst>
                <a:ext uri="{FF2B5EF4-FFF2-40B4-BE49-F238E27FC236}">
                  <a16:creationId xmlns:a16="http://schemas.microsoft.com/office/drawing/2014/main" id="{93CDA678-4BFF-4E6C-96EC-17F651A3957C}"/>
                </a:ext>
              </a:extLst>
            </p:cNvPr>
            <p:cNvSpPr/>
            <p:nvPr/>
          </p:nvSpPr>
          <p:spPr>
            <a:xfrm>
              <a:off x="4490804" y="3043796"/>
              <a:ext cx="3204038" cy="3068788"/>
            </a:xfrm>
            <a:custGeom>
              <a:avLst/>
              <a:gdLst>
                <a:gd name="connsiteX0" fmla="*/ 0 w 6408911"/>
                <a:gd name="connsiteY0" fmla="*/ 0 h 1600335"/>
                <a:gd name="connsiteX1" fmla="*/ 6408911 w 6408911"/>
                <a:gd name="connsiteY1" fmla="*/ 0 h 1600335"/>
                <a:gd name="connsiteX2" fmla="*/ 6408911 w 6408911"/>
                <a:gd name="connsiteY2" fmla="*/ 1600335 h 1600335"/>
                <a:gd name="connsiteX3" fmla="*/ 0 w 6408911"/>
                <a:gd name="connsiteY3" fmla="*/ 1600335 h 1600335"/>
                <a:gd name="connsiteX4" fmla="*/ 0 w 6408911"/>
                <a:gd name="connsiteY4" fmla="*/ 0 h 1600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11" h="1600335">
                  <a:moveTo>
                    <a:pt x="0" y="0"/>
                  </a:moveTo>
                  <a:lnTo>
                    <a:pt x="6408911" y="0"/>
                  </a:lnTo>
                  <a:lnTo>
                    <a:pt x="6408911" y="1600335"/>
                  </a:lnTo>
                  <a:lnTo>
                    <a:pt x="0" y="1600335"/>
                  </a:lnTo>
                  <a:lnTo>
                    <a:pt x="0" y="0"/>
                  </a:lnTo>
                  <a:close/>
                </a:path>
              </a:pathLst>
            </a:cu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37142" tIns="228570" rIns="78222" bIns="88000" numCol="1" spcCol="1270" anchor="t" anchorCtr="0">
              <a:noAutofit/>
            </a:bodyPr>
            <a:lstStyle/>
            <a:p>
              <a:pPr marL="285693" lvl="1" indent="-285693" defTabSz="488852">
                <a:lnSpc>
                  <a:spcPct val="90000"/>
                </a:lnSpc>
                <a:spcBef>
                  <a:spcPct val="0"/>
                </a:spcBef>
                <a:spcAft>
                  <a:spcPct val="15000"/>
                </a:spcAft>
                <a:buFont typeface="Arial" panose="020B0604020202020204" pitchFamily="34" charset="0"/>
                <a:buChar char="•"/>
              </a:pPr>
              <a:r>
                <a:rPr lang="en-US" sz="2200" dirty="0">
                  <a:solidFill>
                    <a:prstClr val="black">
                      <a:hueOff val="0"/>
                      <a:satOff val="0"/>
                      <a:lumOff val="0"/>
                      <a:alphaOff val="0"/>
                    </a:prstClr>
                  </a:solidFill>
                  <a:latin typeface="Calibri" panose="020F0502020204030204"/>
                </a:rPr>
                <a:t>Estimate the expected outcome value of each possible action, in each possible situation.</a:t>
              </a:r>
            </a:p>
            <a:p>
              <a:pPr marL="285693" lvl="1" indent="-285693" defTabSz="488852">
                <a:lnSpc>
                  <a:spcPct val="90000"/>
                </a:lnSpc>
                <a:spcBef>
                  <a:spcPts val="1200"/>
                </a:spcBef>
                <a:spcAft>
                  <a:spcPct val="15000"/>
                </a:spcAft>
                <a:buFont typeface="Arial" panose="020B0604020202020204" pitchFamily="34" charset="0"/>
                <a:buChar char="•"/>
              </a:pPr>
              <a:r>
                <a:rPr lang="en-US" sz="2200" dirty="0">
                  <a:solidFill>
                    <a:prstClr val="black">
                      <a:hueOff val="0"/>
                      <a:satOff val="0"/>
                      <a:lumOff val="0"/>
                      <a:alphaOff val="0"/>
                    </a:prstClr>
                  </a:solidFill>
                  <a:latin typeface="Calibri" panose="020F0502020204030204"/>
                  <a:hlinkClick r:id="rId2"/>
                </a:rPr>
                <a:t>http://www.cs.rhul.ac.uk/~chrisw/new_thesis.pdf</a:t>
              </a:r>
              <a:endParaRPr lang="en-US" sz="2200" dirty="0">
                <a:solidFill>
                  <a:prstClr val="black">
                    <a:hueOff val="0"/>
                    <a:satOff val="0"/>
                    <a:lumOff val="0"/>
                    <a:alphaOff val="0"/>
                  </a:prstClr>
                </a:solidFill>
                <a:latin typeface="Calibri" panose="020F0502020204030204"/>
              </a:endParaRPr>
            </a:p>
          </p:txBody>
        </p:sp>
      </p:grpSp>
      <p:grpSp>
        <p:nvGrpSpPr>
          <p:cNvPr id="15" name="Group 14">
            <a:extLst>
              <a:ext uri="{FF2B5EF4-FFF2-40B4-BE49-F238E27FC236}">
                <a16:creationId xmlns:a16="http://schemas.microsoft.com/office/drawing/2014/main" id="{C4B50FFF-53D8-4C22-BFFC-86A433734009}"/>
              </a:ext>
            </a:extLst>
          </p:cNvPr>
          <p:cNvGrpSpPr/>
          <p:nvPr/>
        </p:nvGrpSpPr>
        <p:grpSpPr>
          <a:xfrm>
            <a:off x="8146585" y="1976135"/>
            <a:ext cx="3204038" cy="4298437"/>
            <a:chOff x="8143408" y="1814147"/>
            <a:chExt cx="3204038" cy="4298437"/>
          </a:xfrm>
        </p:grpSpPr>
        <p:sp>
          <p:nvSpPr>
            <p:cNvPr id="13" name="Freeform: Shape 12">
              <a:extLst>
                <a:ext uri="{FF2B5EF4-FFF2-40B4-BE49-F238E27FC236}">
                  <a16:creationId xmlns:a16="http://schemas.microsoft.com/office/drawing/2014/main" id="{E7311986-C471-4888-ABB9-F61A6C5B49B4}"/>
                </a:ext>
              </a:extLst>
            </p:cNvPr>
            <p:cNvSpPr/>
            <p:nvPr/>
          </p:nvSpPr>
          <p:spPr>
            <a:xfrm>
              <a:off x="8143408" y="1814147"/>
              <a:ext cx="3204038" cy="1229649"/>
            </a:xfrm>
            <a:custGeom>
              <a:avLst/>
              <a:gdLst>
                <a:gd name="connsiteX0" fmla="*/ 0 w 6408911"/>
                <a:gd name="connsiteY0" fmla="*/ 0 h 633600"/>
                <a:gd name="connsiteX1" fmla="*/ 6408911 w 6408911"/>
                <a:gd name="connsiteY1" fmla="*/ 0 h 633600"/>
                <a:gd name="connsiteX2" fmla="*/ 6408911 w 6408911"/>
                <a:gd name="connsiteY2" fmla="*/ 633600 h 633600"/>
                <a:gd name="connsiteX3" fmla="*/ 0 w 6408911"/>
                <a:gd name="connsiteY3" fmla="*/ 633600 h 633600"/>
                <a:gd name="connsiteX4" fmla="*/ 0 w 6408911"/>
                <a:gd name="connsiteY4" fmla="*/ 0 h 6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11" h="633600">
                  <a:moveTo>
                    <a:pt x="0" y="0"/>
                  </a:moveTo>
                  <a:lnTo>
                    <a:pt x="6408911" y="0"/>
                  </a:lnTo>
                  <a:lnTo>
                    <a:pt x="6408911" y="633600"/>
                  </a:lnTo>
                  <a:lnTo>
                    <a:pt x="0" y="633600"/>
                  </a:lnTo>
                  <a:lnTo>
                    <a:pt x="0" y="0"/>
                  </a:lnTo>
                  <a:close/>
                </a:path>
              </a:pathLst>
            </a:custGeom>
            <a:gradFill flip="none" rotWithShape="1">
              <a:gsLst>
                <a:gs pos="0">
                  <a:srgbClr val="1D9A78">
                    <a:shade val="30000"/>
                    <a:satMod val="115000"/>
                  </a:srgbClr>
                </a:gs>
                <a:gs pos="50000">
                  <a:srgbClr val="1D9A78">
                    <a:shade val="67500"/>
                    <a:satMod val="115000"/>
                  </a:srgbClr>
                </a:gs>
                <a:gs pos="100000">
                  <a:srgbClr val="1D9A78">
                    <a:shade val="100000"/>
                    <a:satMod val="115000"/>
                  </a:srgbClr>
                </a:gs>
              </a:gsLst>
              <a:lin ang="2700000" scaled="1"/>
              <a:tileRect/>
            </a:gradFill>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78222" tIns="44698" rIns="78222" bIns="44698" numCol="1" spcCol="1270" anchor="ctr" anchorCtr="0">
              <a:noAutofit/>
            </a:bodyPr>
            <a:lstStyle/>
            <a:p>
              <a:pPr algn="ctr" defTabSz="488852">
                <a:lnSpc>
                  <a:spcPct val="90000"/>
                </a:lnSpc>
                <a:spcBef>
                  <a:spcPct val="0"/>
                </a:spcBef>
                <a:spcAft>
                  <a:spcPct val="35000"/>
                </a:spcAft>
              </a:pPr>
              <a:r>
                <a:rPr lang="en-US" sz="2699" b="1">
                  <a:solidFill>
                    <a:prstClr val="white"/>
                  </a:solidFill>
                  <a:latin typeface="Calibri" panose="020F0502020204030204"/>
                </a:rPr>
                <a:t>Deep Q-Learning</a:t>
              </a:r>
              <a:endParaRPr lang="en-US" sz="2699" b="1" dirty="0">
                <a:solidFill>
                  <a:prstClr val="white"/>
                </a:solidFill>
                <a:latin typeface="Calibri" panose="020F0502020204030204"/>
              </a:endParaRPr>
            </a:p>
          </p:txBody>
        </p:sp>
        <p:sp>
          <p:nvSpPr>
            <p:cNvPr id="14" name="Freeform: Shape 13">
              <a:extLst>
                <a:ext uri="{FF2B5EF4-FFF2-40B4-BE49-F238E27FC236}">
                  <a16:creationId xmlns:a16="http://schemas.microsoft.com/office/drawing/2014/main" id="{68C68250-7C33-4EAE-B85A-EF35D1E7EF42}"/>
                </a:ext>
              </a:extLst>
            </p:cNvPr>
            <p:cNvSpPr/>
            <p:nvPr/>
          </p:nvSpPr>
          <p:spPr>
            <a:xfrm>
              <a:off x="8143408" y="3043796"/>
              <a:ext cx="3204038" cy="3068788"/>
            </a:xfrm>
            <a:custGeom>
              <a:avLst/>
              <a:gdLst>
                <a:gd name="connsiteX0" fmla="*/ 0 w 6408911"/>
                <a:gd name="connsiteY0" fmla="*/ 0 h 1600335"/>
                <a:gd name="connsiteX1" fmla="*/ 6408911 w 6408911"/>
                <a:gd name="connsiteY1" fmla="*/ 0 h 1600335"/>
                <a:gd name="connsiteX2" fmla="*/ 6408911 w 6408911"/>
                <a:gd name="connsiteY2" fmla="*/ 1600335 h 1600335"/>
                <a:gd name="connsiteX3" fmla="*/ 0 w 6408911"/>
                <a:gd name="connsiteY3" fmla="*/ 1600335 h 1600335"/>
                <a:gd name="connsiteX4" fmla="*/ 0 w 6408911"/>
                <a:gd name="connsiteY4" fmla="*/ 0 h 1600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11" h="1600335">
                  <a:moveTo>
                    <a:pt x="0" y="0"/>
                  </a:moveTo>
                  <a:lnTo>
                    <a:pt x="6408911" y="0"/>
                  </a:lnTo>
                  <a:lnTo>
                    <a:pt x="6408911" y="1600335"/>
                  </a:lnTo>
                  <a:lnTo>
                    <a:pt x="0" y="1600335"/>
                  </a:lnTo>
                  <a:lnTo>
                    <a:pt x="0" y="0"/>
                  </a:lnTo>
                  <a:close/>
                </a:path>
              </a:pathLst>
            </a:cu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37142" tIns="228570" rIns="78222" bIns="88000" numCol="1" spcCol="1270" anchor="t" anchorCtr="0">
              <a:noAutofit/>
            </a:bodyPr>
            <a:lstStyle/>
            <a:p>
              <a:pPr marL="285693" lvl="1" indent="-285693" defTabSz="488852">
                <a:lnSpc>
                  <a:spcPct val="90000"/>
                </a:lnSpc>
                <a:spcBef>
                  <a:spcPct val="0"/>
                </a:spcBef>
                <a:spcAft>
                  <a:spcPct val="15000"/>
                </a:spcAft>
                <a:buFont typeface="Arial" panose="020B0604020202020204" pitchFamily="34" charset="0"/>
                <a:buChar char="•"/>
              </a:pPr>
              <a:r>
                <a:rPr lang="en-US" sz="2200" dirty="0">
                  <a:solidFill>
                    <a:prstClr val="black">
                      <a:hueOff val="0"/>
                      <a:satOff val="0"/>
                      <a:lumOff val="0"/>
                      <a:alphaOff val="0"/>
                    </a:prstClr>
                  </a:solidFill>
                  <a:latin typeface="Calibri" panose="020F0502020204030204"/>
                </a:rPr>
                <a:t>Use Q-Learning in a Deep Neural Network</a:t>
              </a:r>
            </a:p>
            <a:p>
              <a:pPr marL="285693" lvl="1" indent="-285693" defTabSz="488852">
                <a:lnSpc>
                  <a:spcPct val="90000"/>
                </a:lnSpc>
                <a:spcBef>
                  <a:spcPts val="1200"/>
                </a:spcBef>
                <a:spcAft>
                  <a:spcPct val="15000"/>
                </a:spcAft>
                <a:buFont typeface="Arial" panose="020B0604020202020204" pitchFamily="34" charset="0"/>
                <a:buChar char="•"/>
              </a:pPr>
              <a:r>
                <a:rPr lang="en-US" sz="2200" dirty="0">
                  <a:solidFill>
                    <a:prstClr val="black">
                      <a:hueOff val="0"/>
                      <a:satOff val="0"/>
                      <a:lumOff val="0"/>
                      <a:alphaOff val="0"/>
                    </a:prstClr>
                  </a:solidFill>
                  <a:latin typeface="Calibri" panose="020F0502020204030204"/>
                </a:rPr>
                <a:t>Deep Mind used this method to create a software agent that successfully learned to play Atari games</a:t>
              </a:r>
            </a:p>
          </p:txBody>
        </p:sp>
      </p:grpSp>
      <p:sp>
        <p:nvSpPr>
          <p:cNvPr id="3" name="Slide Number Placeholder 2">
            <a:extLst>
              <a:ext uri="{FF2B5EF4-FFF2-40B4-BE49-F238E27FC236}">
                <a16:creationId xmlns:a16="http://schemas.microsoft.com/office/drawing/2014/main" id="{26E70182-47A0-4BE5-A3F7-15E3B3CDB62A}"/>
              </a:ext>
            </a:extLst>
          </p:cNvPr>
          <p:cNvSpPr>
            <a:spLocks noGrp="1"/>
          </p:cNvSpPr>
          <p:nvPr>
            <p:ph type="sldNum" sz="quarter" idx="4"/>
          </p:nvPr>
        </p:nvSpPr>
        <p:spPr/>
        <p:txBody>
          <a:bodyPr/>
          <a:lstStyle/>
          <a:p>
            <a:pPr algn="r" defTabSz="228554"/>
            <a:fld id="{035D63CF-0CAB-456C-A0F5-93E6969ED531}" type="slidenum">
              <a:rPr lang="en-US">
                <a:solidFill>
                  <a:prstClr val="black"/>
                </a:solidFill>
                <a:latin typeface="Calibri" panose="020F0502020204030204"/>
              </a:rPr>
              <a:pPr algn="r" defTabSz="228554"/>
              <a:t>6</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231741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91250-8938-4220-A912-3631C1CF83D0}"/>
              </a:ext>
            </a:extLst>
          </p:cNvPr>
          <p:cNvSpPr>
            <a:spLocks noGrp="1"/>
          </p:cNvSpPr>
          <p:nvPr>
            <p:ph type="title"/>
          </p:nvPr>
        </p:nvSpPr>
        <p:spPr>
          <a:xfrm>
            <a:off x="838200" y="164561"/>
            <a:ext cx="10515600" cy="1325563"/>
          </a:xfrm>
        </p:spPr>
        <p:txBody>
          <a:bodyPr>
            <a:normAutofit/>
          </a:bodyPr>
          <a:lstStyle/>
          <a:p>
            <a:r>
              <a:rPr lang="en-US" sz="6000" dirty="0">
                <a:solidFill>
                  <a:schemeClr val="accent1"/>
                </a:solidFill>
              </a:rPr>
              <a:t>Simulation</a:t>
            </a:r>
            <a:endParaRPr lang="en-US" sz="4800" dirty="0">
              <a:solidFill>
                <a:schemeClr val="accent1"/>
              </a:solidFill>
            </a:endParaRPr>
          </a:p>
        </p:txBody>
      </p:sp>
      <p:sp>
        <p:nvSpPr>
          <p:cNvPr id="3" name="Subtitle 2">
            <a:extLst>
              <a:ext uri="{FF2B5EF4-FFF2-40B4-BE49-F238E27FC236}">
                <a16:creationId xmlns:a16="http://schemas.microsoft.com/office/drawing/2014/main" id="{871B6498-C47C-457D-9556-7EF36093249F}"/>
              </a:ext>
            </a:extLst>
          </p:cNvPr>
          <p:cNvSpPr>
            <a:spLocks noGrp="1"/>
          </p:cNvSpPr>
          <p:nvPr>
            <p:ph sz="half" idx="1"/>
          </p:nvPr>
        </p:nvSpPr>
        <p:spPr>
          <a:xfrm>
            <a:off x="838200" y="1603717"/>
            <a:ext cx="5181600" cy="4573246"/>
          </a:xfrm>
          <a:solidFill>
            <a:srgbClr val="1D9A78"/>
          </a:solidFill>
        </p:spPr>
        <p:txBody>
          <a:bodyPr lIns="182880" tIns="274320" rIns="182880">
            <a:noAutofit/>
          </a:bodyPr>
          <a:lstStyle/>
          <a:p>
            <a:pPr marL="0" indent="0" algn="ctr">
              <a:buNone/>
            </a:pPr>
            <a:r>
              <a:rPr lang="en-US" dirty="0">
                <a:solidFill>
                  <a:schemeClr val="bg1"/>
                </a:solidFill>
              </a:rPr>
              <a:t>Simulated environments can be used to test agents</a:t>
            </a:r>
          </a:p>
          <a:p>
            <a:pPr marL="342831" indent="-342831" algn="ctr"/>
            <a:endParaRPr lang="en-US" dirty="0">
              <a:solidFill>
                <a:schemeClr val="bg1"/>
              </a:solidFill>
            </a:endParaRPr>
          </a:p>
        </p:txBody>
      </p:sp>
      <p:sp>
        <p:nvSpPr>
          <p:cNvPr id="4" name="Content Placeholder 3">
            <a:extLst>
              <a:ext uri="{FF2B5EF4-FFF2-40B4-BE49-F238E27FC236}">
                <a16:creationId xmlns:a16="http://schemas.microsoft.com/office/drawing/2014/main" id="{ED8C03B0-4560-40CD-9DD4-FF7BB5EA8D46}"/>
              </a:ext>
            </a:extLst>
          </p:cNvPr>
          <p:cNvSpPr>
            <a:spLocks noGrp="1"/>
          </p:cNvSpPr>
          <p:nvPr>
            <p:ph sz="half" idx="2"/>
          </p:nvPr>
        </p:nvSpPr>
        <p:spPr>
          <a:xfrm>
            <a:off x="6172200" y="1603717"/>
            <a:ext cx="5181600" cy="4573246"/>
          </a:xfrm>
          <a:solidFill>
            <a:srgbClr val="1D9A78"/>
          </a:solidFill>
        </p:spPr>
        <p:txBody>
          <a:bodyPr lIns="182880" tIns="274320" rIns="182880"/>
          <a:lstStyle/>
          <a:p>
            <a:pPr marL="0" indent="0" algn="ctr">
              <a:buNone/>
            </a:pPr>
            <a:r>
              <a:rPr lang="en-US" dirty="0">
                <a:solidFill>
                  <a:schemeClr val="bg1"/>
                </a:solidFill>
              </a:rPr>
              <a:t>Computer games offer good examples of simulated environments</a:t>
            </a:r>
          </a:p>
          <a:p>
            <a:pPr algn="ctr"/>
            <a:endParaRPr lang="en-US" dirty="0">
              <a:solidFill>
                <a:schemeClr val="bg1"/>
              </a:solidFill>
            </a:endParaRPr>
          </a:p>
        </p:txBody>
      </p:sp>
      <p:pic>
        <p:nvPicPr>
          <p:cNvPr id="6" name="Picture 5" descr="A close up of a sign&#10;&#10;Description generated with very high confidence">
            <a:extLst>
              <a:ext uri="{FF2B5EF4-FFF2-40B4-BE49-F238E27FC236}">
                <a16:creationId xmlns:a16="http://schemas.microsoft.com/office/drawing/2014/main" id="{99723D5F-6FB3-43F1-90E6-65FA0405697C}"/>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1567078" y="3496908"/>
            <a:ext cx="3723845" cy="2620656"/>
          </a:xfrm>
          <a:prstGeom prst="rect">
            <a:avLst/>
          </a:prstGeom>
        </p:spPr>
      </p:pic>
      <p:pic>
        <p:nvPicPr>
          <p:cNvPr id="10" name="Picture 9">
            <a:extLst>
              <a:ext uri="{FF2B5EF4-FFF2-40B4-BE49-F238E27FC236}">
                <a16:creationId xmlns:a16="http://schemas.microsoft.com/office/drawing/2014/main" id="{A47A0A82-85A8-468B-A9CD-465B0EE14F9B}"/>
              </a:ext>
            </a:extLst>
          </p:cNvPr>
          <p:cNvPicPr>
            <a:picLocks noChangeAspect="1"/>
          </p:cNvPicPr>
          <p:nvPr/>
        </p:nvPicPr>
        <p:blipFill>
          <a:blip r:embed="rId5">
            <a:lum bright="70000" contrast="-70000"/>
            <a:extLst>
              <a:ext uri="{BEBA8EAE-BF5A-486C-A8C5-ECC9F3942E4B}">
                <a14:imgProps xmlns:a14="http://schemas.microsoft.com/office/drawing/2010/main">
                  <a14:imgLayer r:embed="rId6">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7265186" y="3671666"/>
            <a:ext cx="2995628" cy="2197064"/>
          </a:xfrm>
          <a:prstGeom prst="rect">
            <a:avLst/>
          </a:prstGeom>
        </p:spPr>
      </p:pic>
      <p:sp>
        <p:nvSpPr>
          <p:cNvPr id="11" name="Slide Number Placeholder 10">
            <a:extLst>
              <a:ext uri="{FF2B5EF4-FFF2-40B4-BE49-F238E27FC236}">
                <a16:creationId xmlns:a16="http://schemas.microsoft.com/office/drawing/2014/main" id="{D88EEAB8-F0D6-4A48-921B-6956D47D1A40}"/>
              </a:ext>
            </a:extLst>
          </p:cNvPr>
          <p:cNvSpPr>
            <a:spLocks noGrp="1"/>
          </p:cNvSpPr>
          <p:nvPr>
            <p:ph type="sldNum" sz="quarter" idx="4"/>
          </p:nvPr>
        </p:nvSpPr>
        <p:spPr/>
        <p:txBody>
          <a:bodyPr/>
          <a:lstStyle/>
          <a:p>
            <a:pPr algn="r"/>
            <a:fld id="{035D63CF-0CAB-456C-A0F5-93E6969ED531}" type="slidenum">
              <a:rPr lang="en-US" smtClean="0"/>
              <a:pPr algn="r"/>
              <a:t>7</a:t>
            </a:fld>
            <a:endParaRPr lang="en-US" dirty="0"/>
          </a:p>
        </p:txBody>
      </p:sp>
    </p:spTree>
    <p:extLst>
      <p:ext uri="{BB962C8B-B14F-4D97-AF65-F5344CB8AC3E}">
        <p14:creationId xmlns:p14="http://schemas.microsoft.com/office/powerpoint/2010/main" val="4191589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1E74DAC-BDEC-4E01-9A13-F5885B7F0FB7}"/>
              </a:ext>
            </a:extLst>
          </p:cNvPr>
          <p:cNvSpPr>
            <a:spLocks noGrp="1"/>
          </p:cNvSpPr>
          <p:nvPr>
            <p:ph type="pic" sz="quarter" idx="10"/>
          </p:nvPr>
        </p:nvSpPr>
        <p:spPr/>
      </p:sp>
      <p:sp>
        <p:nvSpPr>
          <p:cNvPr id="4" name="Rectangle 3"/>
          <p:cNvSpPr/>
          <p:nvPr/>
        </p:nvSpPr>
        <p:spPr bwMode="auto">
          <a:xfrm>
            <a:off x="0" y="447"/>
            <a:ext cx="12192000" cy="6857107"/>
          </a:xfrm>
          <a:prstGeom prst="rect">
            <a:avLst/>
          </a:prstGeom>
          <a:gradFill>
            <a:gsLst>
              <a:gs pos="0">
                <a:schemeClr val="accent1">
                  <a:alpha val="70000"/>
                </a:schemeClr>
              </a:gs>
              <a:gs pos="100000">
                <a:schemeClr val="accent4">
                  <a:alpha val="70000"/>
                </a:schemeClr>
              </a:gs>
            </a:gsLst>
            <a:lin ang="5400000" scaled="1"/>
          </a:gradFill>
          <a:ln>
            <a:noFill/>
          </a:ln>
          <a:extLst/>
        </p:spPr>
        <p:txBody>
          <a:bodyPr vert="horz" wrap="square" lIns="45714" tIns="22857" rIns="45714" bIns="22857" numCol="1" rtlCol="0" anchor="t" anchorCtr="0" compatLnSpc="1">
            <a:prstTxWarp prst="textNoShape">
              <a:avLst/>
            </a:prstTxWarp>
          </a:bodyPr>
          <a:lstStyle/>
          <a:p>
            <a:pPr algn="ctr" defTabSz="228554"/>
            <a:endParaRPr lang="en-US" sz="900">
              <a:solidFill>
                <a:prstClr val="black"/>
              </a:solidFill>
              <a:latin typeface="Calibri" panose="020F0502020204030204"/>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l="28267" r="11914"/>
          <a:stretch>
            <a:fillRect/>
          </a:stretch>
        </p:blipFill>
        <p:spPr>
          <a:xfrm>
            <a:off x="3939702" y="2023352"/>
            <a:ext cx="8252299" cy="5033945"/>
          </a:xfrm>
          <a:custGeom>
            <a:avLst/>
            <a:gdLst>
              <a:gd name="connsiteX0" fmla="*/ 0 w 15319376"/>
              <a:gd name="connsiteY0" fmla="*/ 0 h 12804776"/>
              <a:gd name="connsiteX1" fmla="*/ 15319376 w 15319376"/>
              <a:gd name="connsiteY1" fmla="*/ 0 h 12804776"/>
              <a:gd name="connsiteX2" fmla="*/ 15319376 w 15319376"/>
              <a:gd name="connsiteY2" fmla="*/ 12804776 h 12804776"/>
              <a:gd name="connsiteX3" fmla="*/ 0 w 15319376"/>
              <a:gd name="connsiteY3" fmla="*/ 12804776 h 12804776"/>
            </a:gdLst>
            <a:ahLst/>
            <a:cxnLst>
              <a:cxn ang="0">
                <a:pos x="connsiteX0" y="connsiteY0"/>
              </a:cxn>
              <a:cxn ang="0">
                <a:pos x="connsiteX1" y="connsiteY1"/>
              </a:cxn>
              <a:cxn ang="0">
                <a:pos x="connsiteX2" y="connsiteY2"/>
              </a:cxn>
              <a:cxn ang="0">
                <a:pos x="connsiteX3" y="connsiteY3"/>
              </a:cxn>
            </a:cxnLst>
            <a:rect l="l" t="t" r="r" b="b"/>
            <a:pathLst>
              <a:path w="15319376" h="12804776">
                <a:moveTo>
                  <a:pt x="0" y="0"/>
                </a:moveTo>
                <a:lnTo>
                  <a:pt x="15319376" y="0"/>
                </a:lnTo>
                <a:lnTo>
                  <a:pt x="15319376" y="12804776"/>
                </a:lnTo>
                <a:lnTo>
                  <a:pt x="0" y="12804776"/>
                </a:lnTo>
                <a:close/>
              </a:path>
            </a:pathLst>
          </a:custGeom>
        </p:spPr>
      </p:pic>
      <p:sp>
        <p:nvSpPr>
          <p:cNvPr id="8" name="TextBox 7"/>
          <p:cNvSpPr txBox="1"/>
          <p:nvPr/>
        </p:nvSpPr>
        <p:spPr>
          <a:xfrm>
            <a:off x="831741" y="837106"/>
            <a:ext cx="4088142" cy="553870"/>
          </a:xfrm>
          <a:prstGeom prst="rect">
            <a:avLst/>
          </a:prstGeom>
          <a:noFill/>
        </p:spPr>
        <p:txBody>
          <a:bodyPr wrap="square" lIns="0" tIns="0" rIns="0" bIns="0" rtlCol="0">
            <a:spAutoFit/>
          </a:bodyPr>
          <a:lstStyle/>
          <a:p>
            <a:pPr defTabSz="228554"/>
            <a:r>
              <a:rPr lang="en-US" sz="3599" b="1" dirty="0">
                <a:solidFill>
                  <a:prstClr val="white"/>
                </a:solidFill>
                <a:latin typeface="Raleway" panose="020B0503030101060003" pitchFamily="34" charset="0"/>
              </a:rPr>
              <a:t>References</a:t>
            </a:r>
          </a:p>
        </p:txBody>
      </p:sp>
      <p:sp>
        <p:nvSpPr>
          <p:cNvPr id="11" name="TextBox 10"/>
          <p:cNvSpPr txBox="1"/>
          <p:nvPr/>
        </p:nvSpPr>
        <p:spPr>
          <a:xfrm>
            <a:off x="831742" y="2227634"/>
            <a:ext cx="7144939" cy="369332"/>
          </a:xfrm>
          <a:prstGeom prst="rect">
            <a:avLst/>
          </a:prstGeom>
          <a:noFill/>
        </p:spPr>
        <p:txBody>
          <a:bodyPr wrap="square" lIns="0" tIns="0" rIns="0" bIns="0" rtlCol="0">
            <a:spAutoFit/>
          </a:bodyPr>
          <a:lstStyle/>
          <a:p>
            <a:pPr marL="457200" indent="-457200">
              <a:spcBef>
                <a:spcPts val="1200"/>
              </a:spcBef>
              <a:buFont typeface="+mj-lt"/>
              <a:buAutoNum type="arabicPeriod"/>
            </a:pPr>
            <a:endParaRPr lang="en-US" sz="2400" dirty="0"/>
          </a:p>
        </p:txBody>
      </p:sp>
      <p:sp>
        <p:nvSpPr>
          <p:cNvPr id="2" name="Rectangle 1">
            <a:extLst>
              <a:ext uri="{FF2B5EF4-FFF2-40B4-BE49-F238E27FC236}">
                <a16:creationId xmlns:a16="http://schemas.microsoft.com/office/drawing/2014/main" id="{B0F910B7-6065-4BA8-9FC1-0769B77B9B98}"/>
              </a:ext>
            </a:extLst>
          </p:cNvPr>
          <p:cNvSpPr/>
          <p:nvPr/>
        </p:nvSpPr>
        <p:spPr>
          <a:xfrm>
            <a:off x="831741" y="1692356"/>
            <a:ext cx="7076845" cy="2923877"/>
          </a:xfrm>
          <a:prstGeom prst="rect">
            <a:avLst/>
          </a:prstGeom>
        </p:spPr>
        <p:txBody>
          <a:bodyPr wrap="square">
            <a:spAutoFit/>
          </a:bodyPr>
          <a:lstStyle/>
          <a:p>
            <a:pPr marL="457200" indent="-457200">
              <a:spcBef>
                <a:spcPts val="1200"/>
              </a:spcBef>
              <a:buFont typeface="+mj-lt"/>
              <a:buAutoNum type="arabicPeriod"/>
            </a:pPr>
            <a:r>
              <a:rPr lang="en-US" sz="2400" dirty="0">
                <a:hlinkClick r:id="rId3"/>
              </a:rPr>
              <a:t>Sutton, R. &amp; </a:t>
            </a:r>
            <a:r>
              <a:rPr lang="en-US" sz="2400" dirty="0" err="1">
                <a:hlinkClick r:id="rId3"/>
              </a:rPr>
              <a:t>Barto</a:t>
            </a:r>
            <a:r>
              <a:rPr lang="en-US" sz="2400" dirty="0">
                <a:hlinkClick r:id="rId3"/>
              </a:rPr>
              <a:t>, A. </a:t>
            </a:r>
            <a:r>
              <a:rPr lang="en-US" sz="2400" i="1" dirty="0">
                <a:hlinkClick r:id="rId3"/>
              </a:rPr>
              <a:t>Reinforcement Learning: An Introduction </a:t>
            </a:r>
            <a:r>
              <a:rPr lang="en-US" sz="2400" dirty="0">
                <a:hlinkClick r:id="rId3"/>
              </a:rPr>
              <a:t>(MIT Press, 1998)</a:t>
            </a:r>
            <a:endParaRPr lang="en-US" sz="2400" dirty="0"/>
          </a:p>
          <a:p>
            <a:pPr marL="457200" indent="-457200">
              <a:spcBef>
                <a:spcPts val="1200"/>
              </a:spcBef>
              <a:buFont typeface="+mj-lt"/>
              <a:buAutoNum type="arabicPeriod"/>
            </a:pPr>
            <a:r>
              <a:rPr lang="en-US" sz="2400" dirty="0">
                <a:hlinkClick r:id="rId4"/>
              </a:rPr>
              <a:t>DeepMind's 2013 paper</a:t>
            </a:r>
            <a:endParaRPr lang="en-US" sz="2400" dirty="0">
              <a:hlinkClick r:id="rId5"/>
            </a:endParaRPr>
          </a:p>
          <a:p>
            <a:pPr marL="457200" indent="-457200">
              <a:spcBef>
                <a:spcPts val="1200"/>
              </a:spcBef>
              <a:buFont typeface="+mj-lt"/>
              <a:buAutoNum type="arabicPeriod"/>
            </a:pPr>
            <a:r>
              <a:rPr lang="en-US" sz="2400" dirty="0">
                <a:hlinkClick r:id="rId5"/>
              </a:rPr>
              <a:t>Nature, 2015</a:t>
            </a:r>
            <a:endParaRPr lang="en-US" sz="2400" dirty="0"/>
          </a:p>
          <a:p>
            <a:pPr marL="457200" indent="-457200">
              <a:spcBef>
                <a:spcPts val="1200"/>
              </a:spcBef>
              <a:buFont typeface="+mj-lt"/>
              <a:buAutoNum type="arabicPeriod"/>
            </a:pPr>
            <a:r>
              <a:rPr lang="en-US" sz="2400" dirty="0">
                <a:hlinkClick r:id="rId6"/>
              </a:rPr>
              <a:t>DeepMind's DQN code</a:t>
            </a:r>
            <a:endParaRPr lang="en-US" sz="2400" dirty="0"/>
          </a:p>
          <a:p>
            <a:pPr marL="457200" indent="-457200">
              <a:spcBef>
                <a:spcPts val="1200"/>
              </a:spcBef>
              <a:buFont typeface="+mj-lt"/>
              <a:buAutoNum type="arabicPeriod"/>
            </a:pPr>
            <a:r>
              <a:rPr lang="en-US" sz="2400" dirty="0" err="1">
                <a:hlinkClick r:id="rId7"/>
              </a:rPr>
              <a:t>OpenAI</a:t>
            </a:r>
            <a:r>
              <a:rPr lang="en-US" sz="2400" dirty="0">
                <a:hlinkClick r:id="rId7"/>
              </a:rPr>
              <a:t> Gym</a:t>
            </a:r>
            <a:endParaRPr lang="en-US" sz="2400" dirty="0"/>
          </a:p>
        </p:txBody>
      </p:sp>
    </p:spTree>
    <p:extLst>
      <p:ext uri="{BB962C8B-B14F-4D97-AF65-F5344CB8AC3E}">
        <p14:creationId xmlns:p14="http://schemas.microsoft.com/office/powerpoint/2010/main" val="4263391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8911A-3217-4884-A6C2-3BD1E0C4DCCE}"/>
              </a:ext>
            </a:extLst>
          </p:cNvPr>
          <p:cNvSpPr>
            <a:spLocks noGrp="1"/>
          </p:cNvSpPr>
          <p:nvPr>
            <p:ph type="title"/>
          </p:nvPr>
        </p:nvSpPr>
        <p:spPr>
          <a:xfrm>
            <a:off x="0" y="196310"/>
            <a:ext cx="12192000" cy="1325563"/>
          </a:xfrm>
        </p:spPr>
        <p:txBody>
          <a:bodyPr>
            <a:normAutofit/>
          </a:bodyPr>
          <a:lstStyle/>
          <a:p>
            <a:r>
              <a:rPr lang="en-US" sz="6000" dirty="0">
                <a:solidFill>
                  <a:schemeClr val="bg1"/>
                </a:solidFill>
              </a:rPr>
              <a:t>Cart-pole solution examples</a:t>
            </a:r>
          </a:p>
        </p:txBody>
      </p:sp>
      <p:sp>
        <p:nvSpPr>
          <p:cNvPr id="5" name="Slide Number Placeholder 4">
            <a:extLst>
              <a:ext uri="{FF2B5EF4-FFF2-40B4-BE49-F238E27FC236}">
                <a16:creationId xmlns:a16="http://schemas.microsoft.com/office/drawing/2014/main" id="{9DF68F45-A336-45D4-BCFD-6567EB594F41}"/>
              </a:ext>
            </a:extLst>
          </p:cNvPr>
          <p:cNvSpPr>
            <a:spLocks noGrp="1"/>
          </p:cNvSpPr>
          <p:nvPr>
            <p:ph type="sldNum" sz="quarter" idx="4"/>
          </p:nvPr>
        </p:nvSpPr>
        <p:spPr/>
        <p:txBody>
          <a:bodyPr/>
          <a:lstStyle/>
          <a:p>
            <a:pPr algn="r"/>
            <a:fld id="{035D63CF-0CAB-456C-A0F5-93E6969ED531}" type="slidenum">
              <a:rPr lang="en-US" smtClean="0"/>
              <a:pPr algn="r"/>
              <a:t>9</a:t>
            </a:fld>
            <a:endParaRPr lang="en-US" dirty="0"/>
          </a:p>
        </p:txBody>
      </p:sp>
      <p:sp>
        <p:nvSpPr>
          <p:cNvPr id="3" name="Content Placeholder 2">
            <a:extLst>
              <a:ext uri="{FF2B5EF4-FFF2-40B4-BE49-F238E27FC236}">
                <a16:creationId xmlns:a16="http://schemas.microsoft.com/office/drawing/2014/main" id="{9BE944BB-4EEE-4703-8225-BCC7B832027C}"/>
              </a:ext>
            </a:extLst>
          </p:cNvPr>
          <p:cNvSpPr>
            <a:spLocks noGrp="1"/>
          </p:cNvSpPr>
          <p:nvPr>
            <p:ph sz="half" idx="4294967295"/>
          </p:nvPr>
        </p:nvSpPr>
        <p:spPr>
          <a:xfrm>
            <a:off x="453998" y="1658329"/>
            <a:ext cx="11562105" cy="1325563"/>
          </a:xfrm>
        </p:spPr>
        <p:txBody>
          <a:bodyPr>
            <a:noAutofit/>
          </a:bodyPr>
          <a:lstStyle/>
          <a:p>
            <a:pPr>
              <a:spcBef>
                <a:spcPts val="600"/>
              </a:spcBef>
              <a:spcAft>
                <a:spcPts val="600"/>
              </a:spcAft>
            </a:pPr>
            <a:r>
              <a:rPr lang="en-US" sz="2400" dirty="0"/>
              <a:t>Many examples of proposed Q-learning solutions to the Open Ai Gym’s Cart-Pole environment are available on GitHub.</a:t>
            </a:r>
          </a:p>
          <a:p>
            <a:pPr>
              <a:spcBef>
                <a:spcPts val="600"/>
              </a:spcBef>
              <a:spcAft>
                <a:spcPts val="600"/>
              </a:spcAft>
            </a:pPr>
            <a:r>
              <a:rPr lang="en-US" sz="2400" dirty="0"/>
              <a:t>They differ in coding structure, but most follow the same basic algorithm</a:t>
            </a:r>
          </a:p>
        </p:txBody>
      </p:sp>
      <p:grpSp>
        <p:nvGrpSpPr>
          <p:cNvPr id="28" name="Group 27">
            <a:extLst>
              <a:ext uri="{FF2B5EF4-FFF2-40B4-BE49-F238E27FC236}">
                <a16:creationId xmlns:a16="http://schemas.microsoft.com/office/drawing/2014/main" id="{CFA557E6-AF5E-4D02-AF29-B93E6F0E5BA8}"/>
              </a:ext>
            </a:extLst>
          </p:cNvPr>
          <p:cNvGrpSpPr/>
          <p:nvPr/>
        </p:nvGrpSpPr>
        <p:grpSpPr>
          <a:xfrm>
            <a:off x="463775" y="3150512"/>
            <a:ext cx="1737360" cy="3407236"/>
            <a:chOff x="463775" y="3150512"/>
            <a:chExt cx="1737360" cy="3407236"/>
          </a:xfrm>
        </p:grpSpPr>
        <p:sp>
          <p:nvSpPr>
            <p:cNvPr id="10" name="Freeform: Shape 9">
              <a:extLst>
                <a:ext uri="{FF2B5EF4-FFF2-40B4-BE49-F238E27FC236}">
                  <a16:creationId xmlns:a16="http://schemas.microsoft.com/office/drawing/2014/main" id="{6A104CED-72C6-4A6C-AC81-6CDEFF87B720}"/>
                </a:ext>
              </a:extLst>
            </p:cNvPr>
            <p:cNvSpPr/>
            <p:nvPr/>
          </p:nvSpPr>
          <p:spPr>
            <a:xfrm>
              <a:off x="463775" y="3150512"/>
              <a:ext cx="1737360" cy="365760"/>
            </a:xfrm>
            <a:custGeom>
              <a:avLst/>
              <a:gdLst>
                <a:gd name="connsiteX0" fmla="*/ 0 w 1643990"/>
                <a:gd name="connsiteY0" fmla="*/ 0 h 530398"/>
                <a:gd name="connsiteX1" fmla="*/ 1643990 w 1643990"/>
                <a:gd name="connsiteY1" fmla="*/ 0 h 530398"/>
                <a:gd name="connsiteX2" fmla="*/ 1643990 w 1643990"/>
                <a:gd name="connsiteY2" fmla="*/ 530398 h 530398"/>
                <a:gd name="connsiteX3" fmla="*/ 0 w 1643990"/>
                <a:gd name="connsiteY3" fmla="*/ 530398 h 530398"/>
                <a:gd name="connsiteX4" fmla="*/ 0 w 1643990"/>
                <a:gd name="connsiteY4" fmla="*/ 0 h 530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990" h="530398">
                  <a:moveTo>
                    <a:pt x="0" y="0"/>
                  </a:moveTo>
                  <a:lnTo>
                    <a:pt x="1643990" y="0"/>
                  </a:lnTo>
                  <a:lnTo>
                    <a:pt x="1643990" y="530398"/>
                  </a:lnTo>
                  <a:lnTo>
                    <a:pt x="0" y="530398"/>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1</a:t>
              </a:r>
            </a:p>
          </p:txBody>
        </p:sp>
        <p:sp>
          <p:nvSpPr>
            <p:cNvPr id="11" name="Freeform: Shape 10">
              <a:extLst>
                <a:ext uri="{FF2B5EF4-FFF2-40B4-BE49-F238E27FC236}">
                  <a16:creationId xmlns:a16="http://schemas.microsoft.com/office/drawing/2014/main" id="{6CA05814-2EAE-4685-8951-D622BB20456A}"/>
                </a:ext>
              </a:extLst>
            </p:cNvPr>
            <p:cNvSpPr/>
            <p:nvPr/>
          </p:nvSpPr>
          <p:spPr>
            <a:xfrm>
              <a:off x="463775" y="3540228"/>
              <a:ext cx="1737360" cy="3017520"/>
            </a:xfrm>
            <a:custGeom>
              <a:avLst/>
              <a:gdLst>
                <a:gd name="connsiteX0" fmla="*/ 0 w 1643990"/>
                <a:gd name="connsiteY0" fmla="*/ 0 h 2363445"/>
                <a:gd name="connsiteX1" fmla="*/ 1643990 w 1643990"/>
                <a:gd name="connsiteY1" fmla="*/ 0 h 2363445"/>
                <a:gd name="connsiteX2" fmla="*/ 1643990 w 1643990"/>
                <a:gd name="connsiteY2" fmla="*/ 2363445 h 2363445"/>
                <a:gd name="connsiteX3" fmla="*/ 0 w 1643990"/>
                <a:gd name="connsiteY3" fmla="*/ 2363445 h 2363445"/>
                <a:gd name="connsiteX4" fmla="*/ 0 w 1643990"/>
                <a:gd name="connsiteY4" fmla="*/ 0 h 2363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990" h="2363445">
                  <a:moveTo>
                    <a:pt x="0" y="0"/>
                  </a:moveTo>
                  <a:lnTo>
                    <a:pt x="1643990" y="0"/>
                  </a:lnTo>
                  <a:lnTo>
                    <a:pt x="1643990" y="2363445"/>
                  </a:lnTo>
                  <a:lnTo>
                    <a:pt x="0" y="236344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74676" rIns="99568" bIns="112014" numCol="1" spcCol="1270" anchor="t" anchorCtr="0">
              <a:noAutofit/>
            </a:bodyPr>
            <a:lstStyle/>
            <a:p>
              <a:pPr marL="0" lvl="1" algn="l" defTabSz="622300">
                <a:lnSpc>
                  <a:spcPct val="85000"/>
                </a:lnSpc>
                <a:spcBef>
                  <a:spcPct val="0"/>
                </a:spcBef>
              </a:pPr>
              <a:r>
                <a:rPr lang="en-US" sz="1750" kern="1200" dirty="0"/>
                <a:t>Start by making some moves at random</a:t>
              </a:r>
            </a:p>
          </p:txBody>
        </p:sp>
      </p:grpSp>
      <p:grpSp>
        <p:nvGrpSpPr>
          <p:cNvPr id="29" name="Group 28">
            <a:extLst>
              <a:ext uri="{FF2B5EF4-FFF2-40B4-BE49-F238E27FC236}">
                <a16:creationId xmlns:a16="http://schemas.microsoft.com/office/drawing/2014/main" id="{059EA3AC-FA72-44B3-AA29-DD5A278E8B06}"/>
              </a:ext>
            </a:extLst>
          </p:cNvPr>
          <p:cNvGrpSpPr/>
          <p:nvPr/>
        </p:nvGrpSpPr>
        <p:grpSpPr>
          <a:xfrm>
            <a:off x="2335969" y="3150512"/>
            <a:ext cx="1737360" cy="3407236"/>
            <a:chOff x="2337924" y="3150512"/>
            <a:chExt cx="1737360" cy="3407236"/>
          </a:xfrm>
        </p:grpSpPr>
        <p:sp>
          <p:nvSpPr>
            <p:cNvPr id="12" name="Freeform: Shape 11">
              <a:extLst>
                <a:ext uri="{FF2B5EF4-FFF2-40B4-BE49-F238E27FC236}">
                  <a16:creationId xmlns:a16="http://schemas.microsoft.com/office/drawing/2014/main" id="{DF3A107C-33C8-4BEE-B966-213FD0ECC126}"/>
                </a:ext>
              </a:extLst>
            </p:cNvPr>
            <p:cNvSpPr/>
            <p:nvPr/>
          </p:nvSpPr>
          <p:spPr>
            <a:xfrm>
              <a:off x="2337924" y="3150512"/>
              <a:ext cx="1737360" cy="365760"/>
            </a:xfrm>
            <a:custGeom>
              <a:avLst/>
              <a:gdLst>
                <a:gd name="connsiteX0" fmla="*/ 0 w 1643990"/>
                <a:gd name="connsiteY0" fmla="*/ 0 h 530398"/>
                <a:gd name="connsiteX1" fmla="*/ 1643990 w 1643990"/>
                <a:gd name="connsiteY1" fmla="*/ 0 h 530398"/>
                <a:gd name="connsiteX2" fmla="*/ 1643990 w 1643990"/>
                <a:gd name="connsiteY2" fmla="*/ 530398 h 530398"/>
                <a:gd name="connsiteX3" fmla="*/ 0 w 1643990"/>
                <a:gd name="connsiteY3" fmla="*/ 530398 h 530398"/>
                <a:gd name="connsiteX4" fmla="*/ 0 w 1643990"/>
                <a:gd name="connsiteY4" fmla="*/ 0 h 530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990" h="530398">
                  <a:moveTo>
                    <a:pt x="0" y="0"/>
                  </a:moveTo>
                  <a:lnTo>
                    <a:pt x="1643990" y="0"/>
                  </a:lnTo>
                  <a:lnTo>
                    <a:pt x="1643990" y="530398"/>
                  </a:lnTo>
                  <a:lnTo>
                    <a:pt x="0" y="530398"/>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2</a:t>
              </a:r>
            </a:p>
          </p:txBody>
        </p:sp>
        <p:sp>
          <p:nvSpPr>
            <p:cNvPr id="13" name="Freeform: Shape 12">
              <a:extLst>
                <a:ext uri="{FF2B5EF4-FFF2-40B4-BE49-F238E27FC236}">
                  <a16:creationId xmlns:a16="http://schemas.microsoft.com/office/drawing/2014/main" id="{DE2C3988-66CF-4526-9808-FD58E4660A4F}"/>
                </a:ext>
              </a:extLst>
            </p:cNvPr>
            <p:cNvSpPr/>
            <p:nvPr/>
          </p:nvSpPr>
          <p:spPr>
            <a:xfrm>
              <a:off x="2337924" y="3540228"/>
              <a:ext cx="1737360" cy="3017520"/>
            </a:xfrm>
            <a:custGeom>
              <a:avLst/>
              <a:gdLst>
                <a:gd name="connsiteX0" fmla="*/ 0 w 1643990"/>
                <a:gd name="connsiteY0" fmla="*/ 0 h 2363445"/>
                <a:gd name="connsiteX1" fmla="*/ 1643990 w 1643990"/>
                <a:gd name="connsiteY1" fmla="*/ 0 h 2363445"/>
                <a:gd name="connsiteX2" fmla="*/ 1643990 w 1643990"/>
                <a:gd name="connsiteY2" fmla="*/ 2363445 h 2363445"/>
                <a:gd name="connsiteX3" fmla="*/ 0 w 1643990"/>
                <a:gd name="connsiteY3" fmla="*/ 2363445 h 2363445"/>
                <a:gd name="connsiteX4" fmla="*/ 0 w 1643990"/>
                <a:gd name="connsiteY4" fmla="*/ 0 h 2363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990" h="2363445">
                  <a:moveTo>
                    <a:pt x="0" y="0"/>
                  </a:moveTo>
                  <a:lnTo>
                    <a:pt x="1643990" y="0"/>
                  </a:lnTo>
                  <a:lnTo>
                    <a:pt x="1643990" y="2363445"/>
                  </a:lnTo>
                  <a:lnTo>
                    <a:pt x="0" y="236344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74676" rIns="99568" bIns="112014" numCol="1" spcCol="1270" anchor="t" anchorCtr="0">
              <a:noAutofit/>
            </a:bodyPr>
            <a:lstStyle/>
            <a:p>
              <a:pPr marL="0" lvl="1" algn="l" defTabSz="622300">
                <a:lnSpc>
                  <a:spcPct val="85000"/>
                </a:lnSpc>
                <a:spcBef>
                  <a:spcPct val="0"/>
                </a:spcBef>
              </a:pPr>
              <a:r>
                <a:rPr lang="en-US" sz="1750" kern="1200" dirty="0"/>
                <a:t>Record each move, including its state, action, and outcome, including next state and reward, into one big list, regardless of where the move occurred in the game sequence</a:t>
              </a:r>
            </a:p>
          </p:txBody>
        </p:sp>
      </p:grpSp>
      <p:grpSp>
        <p:nvGrpSpPr>
          <p:cNvPr id="30" name="Group 29">
            <a:extLst>
              <a:ext uri="{FF2B5EF4-FFF2-40B4-BE49-F238E27FC236}">
                <a16:creationId xmlns:a16="http://schemas.microsoft.com/office/drawing/2014/main" id="{D719F9D4-7F16-437B-BEF4-CDA06197DA36}"/>
              </a:ext>
            </a:extLst>
          </p:cNvPr>
          <p:cNvGrpSpPr/>
          <p:nvPr/>
        </p:nvGrpSpPr>
        <p:grpSpPr>
          <a:xfrm>
            <a:off x="4208163" y="3150512"/>
            <a:ext cx="1737360" cy="3407236"/>
            <a:chOff x="4212073" y="3150512"/>
            <a:chExt cx="1737360" cy="3407236"/>
          </a:xfrm>
        </p:grpSpPr>
        <p:sp>
          <p:nvSpPr>
            <p:cNvPr id="14" name="Freeform: Shape 13">
              <a:extLst>
                <a:ext uri="{FF2B5EF4-FFF2-40B4-BE49-F238E27FC236}">
                  <a16:creationId xmlns:a16="http://schemas.microsoft.com/office/drawing/2014/main" id="{FA92F062-06B0-4CE1-8F1D-4961CC95891C}"/>
                </a:ext>
              </a:extLst>
            </p:cNvPr>
            <p:cNvSpPr/>
            <p:nvPr/>
          </p:nvSpPr>
          <p:spPr>
            <a:xfrm>
              <a:off x="4212073" y="3150512"/>
              <a:ext cx="1737360" cy="365760"/>
            </a:xfrm>
            <a:custGeom>
              <a:avLst/>
              <a:gdLst>
                <a:gd name="connsiteX0" fmla="*/ 0 w 1643990"/>
                <a:gd name="connsiteY0" fmla="*/ 0 h 530398"/>
                <a:gd name="connsiteX1" fmla="*/ 1643990 w 1643990"/>
                <a:gd name="connsiteY1" fmla="*/ 0 h 530398"/>
                <a:gd name="connsiteX2" fmla="*/ 1643990 w 1643990"/>
                <a:gd name="connsiteY2" fmla="*/ 530398 h 530398"/>
                <a:gd name="connsiteX3" fmla="*/ 0 w 1643990"/>
                <a:gd name="connsiteY3" fmla="*/ 530398 h 530398"/>
                <a:gd name="connsiteX4" fmla="*/ 0 w 1643990"/>
                <a:gd name="connsiteY4" fmla="*/ 0 h 530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990" h="530398">
                  <a:moveTo>
                    <a:pt x="0" y="0"/>
                  </a:moveTo>
                  <a:lnTo>
                    <a:pt x="1643990" y="0"/>
                  </a:lnTo>
                  <a:lnTo>
                    <a:pt x="1643990" y="530398"/>
                  </a:lnTo>
                  <a:lnTo>
                    <a:pt x="0" y="530398"/>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3</a:t>
              </a:r>
            </a:p>
          </p:txBody>
        </p:sp>
        <p:sp>
          <p:nvSpPr>
            <p:cNvPr id="15" name="Freeform: Shape 14">
              <a:extLst>
                <a:ext uri="{FF2B5EF4-FFF2-40B4-BE49-F238E27FC236}">
                  <a16:creationId xmlns:a16="http://schemas.microsoft.com/office/drawing/2014/main" id="{EBFB7686-E52F-4C3E-B206-2EB827D28FCF}"/>
                </a:ext>
              </a:extLst>
            </p:cNvPr>
            <p:cNvSpPr/>
            <p:nvPr/>
          </p:nvSpPr>
          <p:spPr>
            <a:xfrm>
              <a:off x="4212073" y="3540228"/>
              <a:ext cx="1737360" cy="3017520"/>
            </a:xfrm>
            <a:custGeom>
              <a:avLst/>
              <a:gdLst>
                <a:gd name="connsiteX0" fmla="*/ 0 w 1643990"/>
                <a:gd name="connsiteY0" fmla="*/ 0 h 2363445"/>
                <a:gd name="connsiteX1" fmla="*/ 1643990 w 1643990"/>
                <a:gd name="connsiteY1" fmla="*/ 0 h 2363445"/>
                <a:gd name="connsiteX2" fmla="*/ 1643990 w 1643990"/>
                <a:gd name="connsiteY2" fmla="*/ 2363445 h 2363445"/>
                <a:gd name="connsiteX3" fmla="*/ 0 w 1643990"/>
                <a:gd name="connsiteY3" fmla="*/ 2363445 h 2363445"/>
                <a:gd name="connsiteX4" fmla="*/ 0 w 1643990"/>
                <a:gd name="connsiteY4" fmla="*/ 0 h 2363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990" h="2363445">
                  <a:moveTo>
                    <a:pt x="0" y="0"/>
                  </a:moveTo>
                  <a:lnTo>
                    <a:pt x="1643990" y="0"/>
                  </a:lnTo>
                  <a:lnTo>
                    <a:pt x="1643990" y="2363445"/>
                  </a:lnTo>
                  <a:lnTo>
                    <a:pt x="0" y="236344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74676" rIns="99568" bIns="112014" numCol="1" spcCol="1270" anchor="t" anchorCtr="0">
              <a:noAutofit/>
            </a:bodyPr>
            <a:lstStyle/>
            <a:p>
              <a:pPr marL="0" lvl="1" algn="l" defTabSz="622300">
                <a:lnSpc>
                  <a:spcPct val="85000"/>
                </a:lnSpc>
                <a:spcBef>
                  <a:spcPct val="0"/>
                </a:spcBef>
              </a:pPr>
              <a:r>
                <a:rPr lang="en-US" sz="1750" kern="1200" dirty="0"/>
                <a:t>Use an exponentially decaying epsilon value to, “exploit or explore,” in each step</a:t>
              </a:r>
            </a:p>
          </p:txBody>
        </p:sp>
      </p:grpSp>
      <p:grpSp>
        <p:nvGrpSpPr>
          <p:cNvPr id="31" name="Group 30">
            <a:extLst>
              <a:ext uri="{FF2B5EF4-FFF2-40B4-BE49-F238E27FC236}">
                <a16:creationId xmlns:a16="http://schemas.microsoft.com/office/drawing/2014/main" id="{5F611F1D-21DE-49A9-915A-4A81B1D2E42A}"/>
              </a:ext>
            </a:extLst>
          </p:cNvPr>
          <p:cNvGrpSpPr/>
          <p:nvPr/>
        </p:nvGrpSpPr>
        <p:grpSpPr>
          <a:xfrm>
            <a:off x="6080357" y="3150512"/>
            <a:ext cx="1737360" cy="3407236"/>
            <a:chOff x="6086223" y="3150512"/>
            <a:chExt cx="1737360" cy="3407236"/>
          </a:xfrm>
        </p:grpSpPr>
        <p:sp>
          <p:nvSpPr>
            <p:cNvPr id="16" name="Freeform: Shape 15">
              <a:extLst>
                <a:ext uri="{FF2B5EF4-FFF2-40B4-BE49-F238E27FC236}">
                  <a16:creationId xmlns:a16="http://schemas.microsoft.com/office/drawing/2014/main" id="{878FD0E5-69D3-4D0C-846A-1E91DE7DF8DD}"/>
                </a:ext>
              </a:extLst>
            </p:cNvPr>
            <p:cNvSpPr/>
            <p:nvPr/>
          </p:nvSpPr>
          <p:spPr>
            <a:xfrm>
              <a:off x="6086223" y="3150512"/>
              <a:ext cx="1737360" cy="365760"/>
            </a:xfrm>
            <a:custGeom>
              <a:avLst/>
              <a:gdLst>
                <a:gd name="connsiteX0" fmla="*/ 0 w 1643990"/>
                <a:gd name="connsiteY0" fmla="*/ 0 h 530398"/>
                <a:gd name="connsiteX1" fmla="*/ 1643990 w 1643990"/>
                <a:gd name="connsiteY1" fmla="*/ 0 h 530398"/>
                <a:gd name="connsiteX2" fmla="*/ 1643990 w 1643990"/>
                <a:gd name="connsiteY2" fmla="*/ 530398 h 530398"/>
                <a:gd name="connsiteX3" fmla="*/ 0 w 1643990"/>
                <a:gd name="connsiteY3" fmla="*/ 530398 h 530398"/>
                <a:gd name="connsiteX4" fmla="*/ 0 w 1643990"/>
                <a:gd name="connsiteY4" fmla="*/ 0 h 530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990" h="530398">
                  <a:moveTo>
                    <a:pt x="0" y="0"/>
                  </a:moveTo>
                  <a:lnTo>
                    <a:pt x="1643990" y="0"/>
                  </a:lnTo>
                  <a:lnTo>
                    <a:pt x="1643990" y="530398"/>
                  </a:lnTo>
                  <a:lnTo>
                    <a:pt x="0" y="530398"/>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4</a:t>
              </a:r>
            </a:p>
          </p:txBody>
        </p:sp>
        <p:sp>
          <p:nvSpPr>
            <p:cNvPr id="17" name="Freeform: Shape 16">
              <a:extLst>
                <a:ext uri="{FF2B5EF4-FFF2-40B4-BE49-F238E27FC236}">
                  <a16:creationId xmlns:a16="http://schemas.microsoft.com/office/drawing/2014/main" id="{B12A5308-563C-4FAC-AB64-D95B132C56E9}"/>
                </a:ext>
              </a:extLst>
            </p:cNvPr>
            <p:cNvSpPr/>
            <p:nvPr/>
          </p:nvSpPr>
          <p:spPr>
            <a:xfrm>
              <a:off x="6086223" y="3540228"/>
              <a:ext cx="1737360" cy="3017520"/>
            </a:xfrm>
            <a:custGeom>
              <a:avLst/>
              <a:gdLst>
                <a:gd name="connsiteX0" fmla="*/ 0 w 1643990"/>
                <a:gd name="connsiteY0" fmla="*/ 0 h 2363445"/>
                <a:gd name="connsiteX1" fmla="*/ 1643990 w 1643990"/>
                <a:gd name="connsiteY1" fmla="*/ 0 h 2363445"/>
                <a:gd name="connsiteX2" fmla="*/ 1643990 w 1643990"/>
                <a:gd name="connsiteY2" fmla="*/ 2363445 h 2363445"/>
                <a:gd name="connsiteX3" fmla="*/ 0 w 1643990"/>
                <a:gd name="connsiteY3" fmla="*/ 2363445 h 2363445"/>
                <a:gd name="connsiteX4" fmla="*/ 0 w 1643990"/>
                <a:gd name="connsiteY4" fmla="*/ 0 h 2363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990" h="2363445">
                  <a:moveTo>
                    <a:pt x="0" y="0"/>
                  </a:moveTo>
                  <a:lnTo>
                    <a:pt x="1643990" y="0"/>
                  </a:lnTo>
                  <a:lnTo>
                    <a:pt x="1643990" y="2363445"/>
                  </a:lnTo>
                  <a:lnTo>
                    <a:pt x="0" y="236344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74676" rIns="99568" bIns="112014" numCol="1" spcCol="1270" anchor="t" anchorCtr="0">
              <a:noAutofit/>
            </a:bodyPr>
            <a:lstStyle/>
            <a:p>
              <a:pPr marL="0" lvl="1" algn="l" defTabSz="622300">
                <a:lnSpc>
                  <a:spcPct val="85000"/>
                </a:lnSpc>
                <a:spcBef>
                  <a:spcPct val="0"/>
                </a:spcBef>
              </a:pPr>
              <a:r>
                <a:rPr lang="en-US" sz="1750" kern="1200" dirty="0"/>
                <a:t>The cart-pole environment yields a reward of 1 for every move that does not immediately result in dropping the pole</a:t>
              </a:r>
            </a:p>
          </p:txBody>
        </p:sp>
      </p:grpSp>
      <p:grpSp>
        <p:nvGrpSpPr>
          <p:cNvPr id="32" name="Group 31">
            <a:extLst>
              <a:ext uri="{FF2B5EF4-FFF2-40B4-BE49-F238E27FC236}">
                <a16:creationId xmlns:a16="http://schemas.microsoft.com/office/drawing/2014/main" id="{65834F2B-1400-4912-84F9-57649C7DB504}"/>
              </a:ext>
            </a:extLst>
          </p:cNvPr>
          <p:cNvGrpSpPr/>
          <p:nvPr/>
        </p:nvGrpSpPr>
        <p:grpSpPr>
          <a:xfrm>
            <a:off x="7952551" y="3150512"/>
            <a:ext cx="1737360" cy="3407236"/>
            <a:chOff x="7950595" y="3150512"/>
            <a:chExt cx="1737360" cy="3407236"/>
          </a:xfrm>
        </p:grpSpPr>
        <p:sp>
          <p:nvSpPr>
            <p:cNvPr id="18" name="Freeform: Shape 17">
              <a:extLst>
                <a:ext uri="{FF2B5EF4-FFF2-40B4-BE49-F238E27FC236}">
                  <a16:creationId xmlns:a16="http://schemas.microsoft.com/office/drawing/2014/main" id="{711EB087-0715-46D3-A165-AC9A0EB0D0C1}"/>
                </a:ext>
              </a:extLst>
            </p:cNvPr>
            <p:cNvSpPr/>
            <p:nvPr/>
          </p:nvSpPr>
          <p:spPr>
            <a:xfrm>
              <a:off x="7950595" y="3150512"/>
              <a:ext cx="1737360" cy="365760"/>
            </a:xfrm>
            <a:custGeom>
              <a:avLst/>
              <a:gdLst>
                <a:gd name="connsiteX0" fmla="*/ 0 w 1643990"/>
                <a:gd name="connsiteY0" fmla="*/ 0 h 530398"/>
                <a:gd name="connsiteX1" fmla="*/ 1643990 w 1643990"/>
                <a:gd name="connsiteY1" fmla="*/ 0 h 530398"/>
                <a:gd name="connsiteX2" fmla="*/ 1643990 w 1643990"/>
                <a:gd name="connsiteY2" fmla="*/ 530398 h 530398"/>
                <a:gd name="connsiteX3" fmla="*/ 0 w 1643990"/>
                <a:gd name="connsiteY3" fmla="*/ 530398 h 530398"/>
                <a:gd name="connsiteX4" fmla="*/ 0 w 1643990"/>
                <a:gd name="connsiteY4" fmla="*/ 0 h 530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990" h="530398">
                  <a:moveTo>
                    <a:pt x="0" y="0"/>
                  </a:moveTo>
                  <a:lnTo>
                    <a:pt x="1643990" y="0"/>
                  </a:lnTo>
                  <a:lnTo>
                    <a:pt x="1643990" y="530398"/>
                  </a:lnTo>
                  <a:lnTo>
                    <a:pt x="0" y="530398"/>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5</a:t>
              </a:r>
            </a:p>
          </p:txBody>
        </p:sp>
        <p:sp>
          <p:nvSpPr>
            <p:cNvPr id="19" name="Freeform: Shape 18">
              <a:extLst>
                <a:ext uri="{FF2B5EF4-FFF2-40B4-BE49-F238E27FC236}">
                  <a16:creationId xmlns:a16="http://schemas.microsoft.com/office/drawing/2014/main" id="{B5EF02FE-498B-41C6-88BA-AB1588C5B9B5}"/>
                </a:ext>
              </a:extLst>
            </p:cNvPr>
            <p:cNvSpPr/>
            <p:nvPr/>
          </p:nvSpPr>
          <p:spPr>
            <a:xfrm>
              <a:off x="7950595" y="3540228"/>
              <a:ext cx="1737360" cy="3017520"/>
            </a:xfrm>
            <a:custGeom>
              <a:avLst/>
              <a:gdLst>
                <a:gd name="connsiteX0" fmla="*/ 0 w 1643990"/>
                <a:gd name="connsiteY0" fmla="*/ 0 h 2363445"/>
                <a:gd name="connsiteX1" fmla="*/ 1643990 w 1643990"/>
                <a:gd name="connsiteY1" fmla="*/ 0 h 2363445"/>
                <a:gd name="connsiteX2" fmla="*/ 1643990 w 1643990"/>
                <a:gd name="connsiteY2" fmla="*/ 2363445 h 2363445"/>
                <a:gd name="connsiteX3" fmla="*/ 0 w 1643990"/>
                <a:gd name="connsiteY3" fmla="*/ 2363445 h 2363445"/>
                <a:gd name="connsiteX4" fmla="*/ 0 w 1643990"/>
                <a:gd name="connsiteY4" fmla="*/ 0 h 2363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990" h="2363445">
                  <a:moveTo>
                    <a:pt x="0" y="0"/>
                  </a:moveTo>
                  <a:lnTo>
                    <a:pt x="1643990" y="0"/>
                  </a:lnTo>
                  <a:lnTo>
                    <a:pt x="1643990" y="2363445"/>
                  </a:lnTo>
                  <a:lnTo>
                    <a:pt x="0" y="236344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74676" rIns="99568" bIns="112014" numCol="1" spcCol="1270" anchor="t" anchorCtr="0">
              <a:noAutofit/>
            </a:bodyPr>
            <a:lstStyle/>
            <a:p>
              <a:pPr marL="0" lvl="1" algn="l" defTabSz="622300">
                <a:lnSpc>
                  <a:spcPct val="85000"/>
                </a:lnSpc>
                <a:spcBef>
                  <a:spcPct val="0"/>
                </a:spcBef>
              </a:pPr>
              <a:r>
                <a:rPr lang="en-US" sz="1750" kern="1200" dirty="0"/>
                <a:t>Periodically retrain the agent on a random sample (“minibatch”) of all record results, with no preference for the newest results</a:t>
              </a:r>
            </a:p>
          </p:txBody>
        </p:sp>
      </p:grpSp>
      <p:grpSp>
        <p:nvGrpSpPr>
          <p:cNvPr id="33" name="Group 32">
            <a:extLst>
              <a:ext uri="{FF2B5EF4-FFF2-40B4-BE49-F238E27FC236}">
                <a16:creationId xmlns:a16="http://schemas.microsoft.com/office/drawing/2014/main" id="{13685E50-6F5D-4618-96B1-2A421ED788B3}"/>
              </a:ext>
            </a:extLst>
          </p:cNvPr>
          <p:cNvGrpSpPr/>
          <p:nvPr/>
        </p:nvGrpSpPr>
        <p:grpSpPr>
          <a:xfrm>
            <a:off x="9824745" y="3150512"/>
            <a:ext cx="1737360" cy="3407236"/>
            <a:chOff x="9824745" y="3150512"/>
            <a:chExt cx="1737360" cy="3407236"/>
          </a:xfrm>
        </p:grpSpPr>
        <p:sp>
          <p:nvSpPr>
            <p:cNvPr id="20" name="Freeform: Shape 19">
              <a:extLst>
                <a:ext uri="{FF2B5EF4-FFF2-40B4-BE49-F238E27FC236}">
                  <a16:creationId xmlns:a16="http://schemas.microsoft.com/office/drawing/2014/main" id="{46F6725F-9B5F-4CC0-A84A-43B454B90951}"/>
                </a:ext>
              </a:extLst>
            </p:cNvPr>
            <p:cNvSpPr/>
            <p:nvPr/>
          </p:nvSpPr>
          <p:spPr>
            <a:xfrm>
              <a:off x="9824745" y="3150512"/>
              <a:ext cx="1737360" cy="365760"/>
            </a:xfrm>
            <a:custGeom>
              <a:avLst/>
              <a:gdLst>
                <a:gd name="connsiteX0" fmla="*/ 0 w 1643990"/>
                <a:gd name="connsiteY0" fmla="*/ 0 h 530398"/>
                <a:gd name="connsiteX1" fmla="*/ 1643990 w 1643990"/>
                <a:gd name="connsiteY1" fmla="*/ 0 h 530398"/>
                <a:gd name="connsiteX2" fmla="*/ 1643990 w 1643990"/>
                <a:gd name="connsiteY2" fmla="*/ 530398 h 530398"/>
                <a:gd name="connsiteX3" fmla="*/ 0 w 1643990"/>
                <a:gd name="connsiteY3" fmla="*/ 530398 h 530398"/>
                <a:gd name="connsiteX4" fmla="*/ 0 w 1643990"/>
                <a:gd name="connsiteY4" fmla="*/ 0 h 530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990" h="530398">
                  <a:moveTo>
                    <a:pt x="0" y="0"/>
                  </a:moveTo>
                  <a:lnTo>
                    <a:pt x="1643990" y="0"/>
                  </a:lnTo>
                  <a:lnTo>
                    <a:pt x="1643990" y="530398"/>
                  </a:lnTo>
                  <a:lnTo>
                    <a:pt x="0" y="530398"/>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6</a:t>
              </a:r>
            </a:p>
          </p:txBody>
        </p:sp>
        <p:sp>
          <p:nvSpPr>
            <p:cNvPr id="21" name="Freeform: Shape 20">
              <a:extLst>
                <a:ext uri="{FF2B5EF4-FFF2-40B4-BE49-F238E27FC236}">
                  <a16:creationId xmlns:a16="http://schemas.microsoft.com/office/drawing/2014/main" id="{F12714BE-E029-41E2-848E-F0860F78F9C1}"/>
                </a:ext>
              </a:extLst>
            </p:cNvPr>
            <p:cNvSpPr/>
            <p:nvPr/>
          </p:nvSpPr>
          <p:spPr>
            <a:xfrm>
              <a:off x="9824745" y="3540228"/>
              <a:ext cx="1737360" cy="3017520"/>
            </a:xfrm>
            <a:custGeom>
              <a:avLst/>
              <a:gdLst>
                <a:gd name="connsiteX0" fmla="*/ 0 w 1643990"/>
                <a:gd name="connsiteY0" fmla="*/ 0 h 2363445"/>
                <a:gd name="connsiteX1" fmla="*/ 1643990 w 1643990"/>
                <a:gd name="connsiteY1" fmla="*/ 0 h 2363445"/>
                <a:gd name="connsiteX2" fmla="*/ 1643990 w 1643990"/>
                <a:gd name="connsiteY2" fmla="*/ 2363445 h 2363445"/>
                <a:gd name="connsiteX3" fmla="*/ 0 w 1643990"/>
                <a:gd name="connsiteY3" fmla="*/ 2363445 h 2363445"/>
                <a:gd name="connsiteX4" fmla="*/ 0 w 1643990"/>
                <a:gd name="connsiteY4" fmla="*/ 0 h 2363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990" h="2363445">
                  <a:moveTo>
                    <a:pt x="0" y="0"/>
                  </a:moveTo>
                  <a:lnTo>
                    <a:pt x="1643990" y="0"/>
                  </a:lnTo>
                  <a:lnTo>
                    <a:pt x="1643990" y="2363445"/>
                  </a:lnTo>
                  <a:lnTo>
                    <a:pt x="0" y="236344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74676" rIns="99568" bIns="112014" numCol="1" spcCol="1270" anchor="t" anchorCtr="0">
              <a:noAutofit/>
            </a:bodyPr>
            <a:lstStyle/>
            <a:p>
              <a:pPr marL="0" lvl="1" algn="l" defTabSz="622300">
                <a:lnSpc>
                  <a:spcPct val="85000"/>
                </a:lnSpc>
                <a:spcBef>
                  <a:spcPct val="0"/>
                </a:spcBef>
              </a:pPr>
              <a:r>
                <a:rPr lang="en-US" sz="1750" kern="1200" dirty="0"/>
                <a:t>The earliest results will have the greatest influence on the model, because they have the greatest opportunity to be repeatedly selected for retraining</a:t>
              </a:r>
            </a:p>
          </p:txBody>
        </p:sp>
      </p:grpSp>
    </p:spTree>
    <p:extLst>
      <p:ext uri="{BB962C8B-B14F-4D97-AF65-F5344CB8AC3E}">
        <p14:creationId xmlns:p14="http://schemas.microsoft.com/office/powerpoint/2010/main" val="3413507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1+#ppt_w/2"/>
                                          </p:val>
                                        </p:tav>
                                        <p:tav tm="100000">
                                          <p:val>
                                            <p:strVal val="#ppt_x"/>
                                          </p:val>
                                        </p:tav>
                                      </p:tavLst>
                                    </p:anim>
                                    <p:anim calcmode="lin" valueType="num">
                                      <p:cBhvr additive="base">
                                        <p:cTn id="14"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1+#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1+#ppt_w/2"/>
                                          </p:val>
                                        </p:tav>
                                        <p:tav tm="100000">
                                          <p:val>
                                            <p:strVal val="#ppt_x"/>
                                          </p:val>
                                        </p:tav>
                                      </p:tavLst>
                                    </p:anim>
                                    <p:anim calcmode="lin" valueType="num">
                                      <p:cBhvr additive="base">
                                        <p:cTn id="26"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1+#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fill="hold"/>
                                        <p:tgtEl>
                                          <p:spTgt spid="33"/>
                                        </p:tgtEl>
                                        <p:attrNameLst>
                                          <p:attrName>ppt_x</p:attrName>
                                        </p:attrNameLst>
                                      </p:cBhvr>
                                      <p:tavLst>
                                        <p:tav tm="0">
                                          <p:val>
                                            <p:strVal val="1+#ppt_w/2"/>
                                          </p:val>
                                        </p:tav>
                                        <p:tav tm="100000">
                                          <p:val>
                                            <p:strVal val="#ppt_x"/>
                                          </p:val>
                                        </p:tav>
                                      </p:tavLst>
                                    </p:anim>
                                    <p:anim calcmode="lin" valueType="num">
                                      <p:cBhvr additive="base">
                                        <p:cTn id="38"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3279</TotalTime>
  <Words>799</Words>
  <Application>Microsoft Office PowerPoint</Application>
  <PresentationFormat>Widescreen</PresentationFormat>
  <Paragraphs>107</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Raleway</vt:lpstr>
      <vt:lpstr>1_Office Theme</vt:lpstr>
      <vt:lpstr>PowerPoint Presentation</vt:lpstr>
      <vt:lpstr>Machine Learning</vt:lpstr>
      <vt:lpstr>Reinforcement Learning           Agent iteratively interacts with environment</vt:lpstr>
      <vt:lpstr>Agent iteratively interacts with Environment</vt:lpstr>
      <vt:lpstr>Possible future applications of reinforcement learning</vt:lpstr>
      <vt:lpstr>Reinforcement learning techniques</vt:lpstr>
      <vt:lpstr>Simulation</vt:lpstr>
      <vt:lpstr>PowerPoint Presentation</vt:lpstr>
      <vt:lpstr>Cart-pole solution examples</vt:lpstr>
      <vt:lpstr>Typical reinforcement learning metric</vt:lpstr>
      <vt:lpstr>New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rania sharara</dc:creator>
  <cp:lastModifiedBy>Josh Moses</cp:lastModifiedBy>
  <cp:revision>12</cp:revision>
  <dcterms:created xsi:type="dcterms:W3CDTF">2018-10-14T00:25:46Z</dcterms:created>
  <dcterms:modified xsi:type="dcterms:W3CDTF">2018-10-27T15:16:05Z</dcterms:modified>
</cp:coreProperties>
</file>