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1" r:id="rId9"/>
    <p:sldId id="260" r:id="rId10"/>
    <p:sldId id="264" r:id="rId11"/>
    <p:sldId id="267" r:id="rId12"/>
    <p:sldId id="265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18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jmowens33@outlook.com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 err="1"/>
              <a:t>Rockbuster</a:t>
            </a:r>
            <a:r>
              <a:rPr lang="en-US" dirty="0"/>
              <a:t> Stealth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Customer Reward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Jonathan Owens</a:t>
            </a:r>
          </a:p>
          <a:p>
            <a:r>
              <a:rPr lang="en-US" dirty="0">
                <a:hlinkClick r:id="rId2"/>
              </a:rPr>
              <a:t>jmowens33@outlook.com</a:t>
            </a:r>
            <a:endParaRPr lang="en-US" dirty="0"/>
          </a:p>
          <a:p>
            <a:r>
              <a:rPr lang="en-US" sz="1500" dirty="0"/>
              <a:t>https://public.tableau.com/app/profile/jonathan.owens7260/viz/RockbusterCharts/CountryCustomerCount?publish=yes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51023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Identifying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Conclusions &amp; Recommendations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Rockbuster</a:t>
            </a:r>
            <a:r>
              <a:rPr lang="en-US" dirty="0"/>
              <a:t> Stealth is declaring bankruptcy and going out of business due to stiff competition from streaming services such as Netflix and Amazon Prime. The </a:t>
            </a:r>
            <a:r>
              <a:rPr lang="en-US" dirty="0" err="1"/>
              <a:t>Rockbuster</a:t>
            </a:r>
            <a:r>
              <a:rPr lang="en-US" dirty="0"/>
              <a:t> Stealth management team wants to reward their most contributive and loyal customers and regions. This presentation aims at identifying those factors.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Primary Identification Goals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Top 10 Countries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Top 10 Cities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/>
              <a:t>Top 5 Customers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Countries For </a:t>
            </a:r>
            <a:r>
              <a:rPr lang="en-US" dirty="0" err="1"/>
              <a:t>Rockbuster</a:t>
            </a:r>
            <a:r>
              <a:rPr lang="en-US" dirty="0"/>
              <a:t> Stealth Customer Count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Content Placeholder 10" descr="Map&#10;&#10;Description automatically generated">
            <a:extLst>
              <a:ext uri="{FF2B5EF4-FFF2-40B4-BE49-F238E27FC236}">
                <a16:creationId xmlns:a16="http://schemas.microsoft.com/office/drawing/2014/main" id="{9C81E235-07AA-496E-365E-59A93D715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901" y="1761646"/>
            <a:ext cx="8912600" cy="4715354"/>
          </a:xfr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Cities for </a:t>
            </a:r>
            <a:r>
              <a:rPr lang="en-US" dirty="0" err="1"/>
              <a:t>Rockbuster</a:t>
            </a:r>
            <a:r>
              <a:rPr lang="en-US" dirty="0"/>
              <a:t> Stealth Customer Count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Content Placeholder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07238BA-7607-EB3C-3149-278C4C69A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81" y="2556588"/>
            <a:ext cx="11557557" cy="3097764"/>
          </a:xfr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Top 5 Customers in Total Monetary Contribution</a:t>
            </a:r>
          </a:p>
        </p:txBody>
      </p:sp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E3F35497-C831-71B9-DF1C-375DE6A7B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79" y="2120476"/>
            <a:ext cx="10904376" cy="364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9389"/>
            <a:ext cx="9779183" cy="1325563"/>
          </a:xfrm>
        </p:spPr>
        <p:txBody>
          <a:bodyPr/>
          <a:lstStyle/>
          <a:p>
            <a:pPr algn="ctr"/>
            <a:r>
              <a:rPr lang="en-US" dirty="0"/>
              <a:t>A Summary of </a:t>
            </a:r>
            <a:r>
              <a:rPr lang="en-US" dirty="0" err="1"/>
              <a:t>Rockbuster</a:t>
            </a:r>
            <a:r>
              <a:rPr lang="en-US" dirty="0"/>
              <a:t> Stealth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374085"/>
            <a:ext cx="5107473" cy="37155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Minimum Rental Duration: 3 days  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Maximum Rental Duration 7 days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Average Rental Duration 5 days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Minimum Value of Rentals: 9.99$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Maximum Value of Rentals: 29.99$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38C49-7216-1516-8EB1-F28303FE17E7}"/>
              </a:ext>
            </a:extLst>
          </p:cNvPr>
          <p:cNvSpPr txBox="1"/>
          <p:nvPr/>
        </p:nvSpPr>
        <p:spPr>
          <a:xfrm>
            <a:off x="6618915" y="2449585"/>
            <a:ext cx="4949504" cy="316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1000 Total Rentals in Collection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Average length of rentals: 115 minutes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Total Active Customers: 584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Conclusions &amp;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India and China lead the way in terms of total customers.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Our query into top 10 cities identifies Aurora as an outlier.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China and US have more results than other countries in top 10 cities.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India, China, and US are all represented in our top 5 customers.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Prioritize rewarding the identified top 5 customers.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Subsequent reward programs should be targeted towards India -&gt; China -&gt; US, as they are the most saturated with customers and customer spending.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{E29B3F02-5BCD-44DA-9E5A-1447EA1D20EC}tf45331398_win32</Template>
  <TotalTime>472</TotalTime>
  <Words>287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Office Theme</vt:lpstr>
      <vt:lpstr>Rockbuster Stealth</vt:lpstr>
      <vt:lpstr>Agenda</vt:lpstr>
      <vt:lpstr>Introduction</vt:lpstr>
      <vt:lpstr>Primary Identification Goals</vt:lpstr>
      <vt:lpstr>Top 10 Countries For Rockbuster Stealth Customer Count</vt:lpstr>
      <vt:lpstr>Top 10 Cities for Rockbuster Stealth Customer Count</vt:lpstr>
      <vt:lpstr>Top 5 Customers in Total Monetary Contribution</vt:lpstr>
      <vt:lpstr>A Summary of Rockbuster Stealth Data</vt:lpstr>
      <vt:lpstr>Conclusions &amp;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</dc:title>
  <dc:creator>jon</dc:creator>
  <cp:lastModifiedBy>jon</cp:lastModifiedBy>
  <cp:revision>6</cp:revision>
  <dcterms:created xsi:type="dcterms:W3CDTF">2023-05-08T23:02:42Z</dcterms:created>
  <dcterms:modified xsi:type="dcterms:W3CDTF">2023-05-10T00:03:11Z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