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400" d="100"/>
          <a:sy n="400" d="100"/>
        </p:scale>
        <p:origin x="-1722" y="-82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6DD3-D827-4889-82C7-CB03C1CD4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5AB2F-F7D4-4A6B-A51E-E60AC186C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650B1-3F2B-4DE4-A0CF-B0BA4E33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8226-68A1-4A12-810E-D1FE21A6BA8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0683A-C5B6-42F5-9D67-9CA8E533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6408-B317-45C4-A44B-74DBEE5A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7587-A317-469F-A4A8-178004CA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FD0D-7CFA-4BE4-9E39-0E18BD96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C40CB-5AEF-4B8F-8056-8970251E0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2F57-D76A-4B9F-B44A-5F3EF2B9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8226-68A1-4A12-810E-D1FE21A6BA8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2CFCA-0DCC-4785-87AD-BD92FE98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179D8-6312-4E88-B581-5E5B0889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7587-A317-469F-A4A8-178004CA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1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8254C-2FB2-4651-89E5-DEB3DD5B4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6AD09-28FE-40A4-BB84-4E55B5867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02390-2184-4D5B-B605-28D2F90C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8226-68A1-4A12-810E-D1FE21A6BA8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44A2D-A16E-404D-89C3-B0A793EB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5BA4F-9086-4943-A507-B60107F2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7587-A317-469F-A4A8-178004CA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9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1505-4DCD-4C09-9096-0E00967C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5E31-ABCD-48A7-B67E-836242F2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AB3BD-4A7C-43EE-907F-B386F109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8226-68A1-4A12-810E-D1FE21A6BA8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EB4FA-B6D4-468E-A360-4C5141AB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C0EC2-39E1-4558-922D-8A180F41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7587-A317-469F-A4A8-178004CA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3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70DD-E74F-4BEF-842B-69B168AF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3E772-0547-459E-BABB-39E42AE3F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D2B9F-BFB3-4187-8758-3357764C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8226-68A1-4A12-810E-D1FE21A6BA8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FB2D7-28B3-4664-9904-5DED1BA4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8CCA8-FBA8-4D28-8E9A-5B6B1852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7587-A317-469F-A4A8-178004CA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5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0A67-760B-4CF7-AC8E-2AD0D05F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E084-AD6E-429E-9784-A6A0B188A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D8B1B-F6EC-4C5F-9CC3-CC88C5EDA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021AA-411E-4114-859E-FEA2D11C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8226-68A1-4A12-810E-D1FE21A6BA8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6E545-7C4F-4955-AF05-616C83E9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64FB-91F2-4B72-A107-4D2E57EA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7587-A317-469F-A4A8-178004CA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5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BAEF-6EA8-4D97-9397-5C06EAB3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B7317-E010-4C10-9657-75F7E8D8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CD9F-D0C7-4E99-ABFA-46D56548E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C32AA-C7AD-4A00-9F1F-1FD5634B2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C5860-024F-4111-923B-56B09CC88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DA5CB-B4C0-420A-9870-80207303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8226-68A1-4A12-810E-D1FE21A6BA8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9B1FF-893C-49AC-80D9-14624F85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A812F-5E2C-4271-A988-878721F0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7587-A317-469F-A4A8-178004CA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4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16CB-5DC8-45E2-9480-368774A2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E577D-08AC-4A25-A6E4-3E614F73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8226-68A1-4A12-810E-D1FE21A6BA8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09A6B-74F1-4514-87A2-CEB4B76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103DF-9631-4EBA-80F7-FB9135FE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7587-A317-469F-A4A8-178004CA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4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B5444-5D4F-4F74-9A7A-9C50BE8C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8226-68A1-4A12-810E-D1FE21A6BA8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EB1DB-D030-485B-9172-0DE70ACD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71CA-B48F-4F92-9A57-1EE862E4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7587-A317-469F-A4A8-178004CA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0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3B96-884F-427B-8CB0-0CA18753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8C7F9-233E-4BA5-BD3A-F445A1CD2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851D8-407E-4743-9488-DF8E78ED4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A02E5-D61C-441E-AE23-EBCA2225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8226-68A1-4A12-810E-D1FE21A6BA8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0798B-AC4B-48A2-A339-4B973437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92A06-D9A2-4EB4-91CB-9FA536B0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7587-A317-469F-A4A8-178004CA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AB5-F643-4A88-8DF9-6F5191B6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8AA90-E848-4DC8-88E7-8EE97BCD0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09ECD-E639-449B-9B26-E2EDA91EA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32F23-97C5-485E-9961-898698BF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8226-68A1-4A12-810E-D1FE21A6BA8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10815-F1C9-4DA0-8088-964716D0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2633D-520F-4267-8061-ED4815CB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7587-A317-469F-A4A8-178004CA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1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F0216-FA8E-42D3-BBE9-D9703985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8FAC-E989-4774-BFC6-7C9FF2EB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68ED-45F3-485A-A15F-061D94496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78226-68A1-4A12-810E-D1FE21A6BA8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5B136-9AF5-4044-989A-0E479CD31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B01D0-CE23-4B2B-B6C6-EF35F53BB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F7587-A317-469F-A4A8-178004CA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6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26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hyperlink" Target="http://openclipart.org/detail/168862/wifi-by-jhunnies" TargetMode="External"/><Relationship Id="rId12" Type="http://schemas.openxmlformats.org/officeDocument/2006/relationships/image" Target="../media/image8.png"/><Relationship Id="rId25" Type="http://schemas.microsoft.com/office/2017/06/relationships/model3d" Target="../media/model3d2.glb"/><Relationship Id="rId2" Type="http://schemas.openxmlformats.org/officeDocument/2006/relationships/image" Target="../media/image1.png"/><Relationship Id="rId29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17/06/relationships/model3d" Target="../media/model3d1.glb"/><Relationship Id="rId24" Type="http://schemas.openxmlformats.org/officeDocument/2006/relationships/image" Target="../media/image9.jpeg"/><Relationship Id="rId5" Type="http://schemas.openxmlformats.org/officeDocument/2006/relationships/hyperlink" Target="https://en.wikipedia.org/wiki/File:Bluetooth.svg" TargetMode="External"/><Relationship Id="rId23" Type="http://schemas.openxmlformats.org/officeDocument/2006/relationships/image" Target="../media/image8.png"/><Relationship Id="rId28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22" Type="http://schemas.openxmlformats.org/officeDocument/2006/relationships/image" Target="../media/image8.png"/><Relationship Id="rId2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Image result for digital brain">
            <a:extLst>
              <a:ext uri="{FF2B5EF4-FFF2-40B4-BE49-F238E27FC236}">
                <a16:creationId xmlns:a16="http://schemas.microsoft.com/office/drawing/2014/main" id="{B6BE21DD-E38C-4649-92AE-B52CEB40D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676" y="508497"/>
            <a:ext cx="920120" cy="83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A3D1C93-9BF3-458E-8DAA-7965B8C7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257" y="1860298"/>
            <a:ext cx="5725359" cy="3349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78A6B3-0238-491D-9666-D08F969B820D}"/>
              </a:ext>
            </a:extLst>
          </p:cNvPr>
          <p:cNvSpPr/>
          <p:nvPr/>
        </p:nvSpPr>
        <p:spPr>
          <a:xfrm>
            <a:off x="6167461" y="69954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ym typeface="Wingdings 2"/>
              </a:rPr>
              <a:t></a:t>
            </a:r>
            <a:endParaRPr lang="en-US" dirty="0"/>
          </a:p>
        </p:txBody>
      </p:sp>
      <p:pic>
        <p:nvPicPr>
          <p:cNvPr id="32" name="Picture 3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F238818-81F0-4719-BD1E-21D471A629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155420" y="3481586"/>
            <a:ext cx="186232" cy="2842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FFB2B90-CDCC-4F68-A82E-B70F4B1E77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995882" y="2951900"/>
            <a:ext cx="512188" cy="72410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3242630-A1E9-4D70-8776-5B8236A319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713325" y="875867"/>
            <a:ext cx="512188" cy="72410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4A277E0-CEDA-4B37-B328-7009A42FA0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783" y="519583"/>
            <a:ext cx="1084501" cy="992852"/>
          </a:xfrm>
          <a:prstGeom prst="rect">
            <a:avLst/>
          </a:prstGeom>
        </p:spPr>
      </p:pic>
      <p:pic>
        <p:nvPicPr>
          <p:cNvPr id="38" name="Picture 3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16CF10F-7DA0-4093-AAE7-1D9B6E1619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14706" y="1403525"/>
            <a:ext cx="186232" cy="28420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26537D9-9E94-487B-8BD3-6FE811060B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489220" y="407779"/>
            <a:ext cx="512188" cy="72410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85614AD-008B-434B-A1E9-7D1BD48DBA7E}"/>
              </a:ext>
            </a:extLst>
          </p:cNvPr>
          <p:cNvSpPr txBox="1"/>
          <p:nvPr/>
        </p:nvSpPr>
        <p:spPr>
          <a:xfrm>
            <a:off x="4473897" y="2278542"/>
            <a:ext cx="41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/>
              </a:rPr>
              <a:t>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36E9A0-304F-4626-BA8A-031E4AFF0848}"/>
              </a:ext>
            </a:extLst>
          </p:cNvPr>
          <p:cNvSpPr/>
          <p:nvPr/>
        </p:nvSpPr>
        <p:spPr>
          <a:xfrm>
            <a:off x="6329525" y="230081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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B8E002-2D1F-49EB-83FB-F81EDF7EFCD4}"/>
              </a:ext>
            </a:extLst>
          </p:cNvPr>
          <p:cNvSpPr txBox="1"/>
          <p:nvPr/>
        </p:nvSpPr>
        <p:spPr>
          <a:xfrm>
            <a:off x="2663130" y="2865581"/>
            <a:ext cx="41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/>
              </a:rPr>
              <a:t>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C8F637-0B25-457F-807A-84323FDFB6D2}"/>
              </a:ext>
            </a:extLst>
          </p:cNvPr>
          <p:cNvSpPr txBox="1"/>
          <p:nvPr/>
        </p:nvSpPr>
        <p:spPr>
          <a:xfrm>
            <a:off x="3124597" y="1433482"/>
            <a:ext cx="41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/>
              </a:rPr>
              <a:t>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AAC211-9332-4C2E-A302-3AD8794C6E2A}"/>
              </a:ext>
            </a:extLst>
          </p:cNvPr>
          <p:cNvSpPr txBox="1"/>
          <p:nvPr/>
        </p:nvSpPr>
        <p:spPr>
          <a:xfrm>
            <a:off x="4256191" y="3288591"/>
            <a:ext cx="41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/>
              </a:rPr>
              <a:t></a:t>
            </a:r>
            <a:endParaRPr lang="en-US" dirty="0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B45B466A-6086-4F19-9159-2AE5E5B91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090874"/>
              </p:ext>
            </p:extLst>
          </p:nvPr>
        </p:nvGraphicFramePr>
        <p:xfrm>
          <a:off x="5623568" y="4325111"/>
          <a:ext cx="5265315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534">
                  <a:extLst>
                    <a:ext uri="{9D8B030D-6E8A-4147-A177-3AD203B41FA5}">
                      <a16:colId xmlns:a16="http://schemas.microsoft.com/office/drawing/2014/main" val="50921488"/>
                    </a:ext>
                  </a:extLst>
                </a:gridCol>
                <a:gridCol w="1256679">
                  <a:extLst>
                    <a:ext uri="{9D8B030D-6E8A-4147-A177-3AD203B41FA5}">
                      <a16:colId xmlns:a16="http://schemas.microsoft.com/office/drawing/2014/main" val="193252202"/>
                    </a:ext>
                  </a:extLst>
                </a:gridCol>
                <a:gridCol w="1074552">
                  <a:extLst>
                    <a:ext uri="{9D8B030D-6E8A-4147-A177-3AD203B41FA5}">
                      <a16:colId xmlns:a16="http://schemas.microsoft.com/office/drawing/2014/main" val="932292960"/>
                    </a:ext>
                  </a:extLst>
                </a:gridCol>
                <a:gridCol w="1999550">
                  <a:extLst>
                    <a:ext uri="{9D8B030D-6E8A-4147-A177-3AD203B41FA5}">
                      <a16:colId xmlns:a16="http://schemas.microsoft.com/office/drawing/2014/main" val="2894220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1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Bearing Vibration and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Embedded sensors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 to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Xtag base unit + simple web page server for PoC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57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Pump pressure and VFD data 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 4-20mA sensors (2), RS-485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 connect VFD to GW in 3.  Note that Xtag may be able to process VFD data to derive performance.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91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Gateway (GW) for local analytics and xCloud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Wi-Fi or BT to Xtag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Cellular to xCloud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Provided as pass-thru GW with no local analytics in PoC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07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 test of Motor Temperature, Vibration and 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Embedded sensors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 to base Xtag or to 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Xtag remote sensor not envisioned in commercial spec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87477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7507385E-726A-451B-9B02-079CC991C127}"/>
              </a:ext>
            </a:extLst>
          </p:cNvPr>
          <p:cNvSpPr txBox="1"/>
          <p:nvPr/>
        </p:nvSpPr>
        <p:spPr>
          <a:xfrm>
            <a:off x="5623568" y="4704393"/>
            <a:ext cx="93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 2"/>
              </a:rPr>
              <a:t>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C515BB-A807-462E-B3FB-E62A23417133}"/>
              </a:ext>
            </a:extLst>
          </p:cNvPr>
          <p:cNvSpPr txBox="1"/>
          <p:nvPr/>
        </p:nvSpPr>
        <p:spPr>
          <a:xfrm>
            <a:off x="5886444" y="5125142"/>
            <a:ext cx="41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/>
              </a:rPr>
              <a:t>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552C94-9CAE-4E5D-A895-172C69CD8A43}"/>
              </a:ext>
            </a:extLst>
          </p:cNvPr>
          <p:cNvSpPr/>
          <p:nvPr/>
        </p:nvSpPr>
        <p:spPr>
          <a:xfrm>
            <a:off x="5887265" y="563302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ym typeface="Wingdings 2"/>
              </a:rPr>
              <a:t>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99BA79-E324-4565-8678-8D7D1466906E}"/>
              </a:ext>
            </a:extLst>
          </p:cNvPr>
          <p:cNvSpPr/>
          <p:nvPr/>
        </p:nvSpPr>
        <p:spPr>
          <a:xfrm>
            <a:off x="5891913" y="613942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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B4E7C-FBF1-4470-92EE-13660BEC8719}"/>
              </a:ext>
            </a:extLst>
          </p:cNvPr>
          <p:cNvSpPr txBox="1"/>
          <p:nvPr/>
        </p:nvSpPr>
        <p:spPr>
          <a:xfrm>
            <a:off x="2757934" y="317957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E82E9-33AE-4D56-AEA7-11D86555ED56}"/>
              </a:ext>
            </a:extLst>
          </p:cNvPr>
          <p:cNvSpPr txBox="1"/>
          <p:nvPr/>
        </p:nvSpPr>
        <p:spPr>
          <a:xfrm>
            <a:off x="4941027" y="531425"/>
            <a:ext cx="5533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Gateway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C878B1-5583-4BE5-A6DB-81FFBAA3EF8D}"/>
              </a:ext>
            </a:extLst>
          </p:cNvPr>
          <p:cNvSpPr txBox="1"/>
          <p:nvPr/>
        </p:nvSpPr>
        <p:spPr>
          <a:xfrm>
            <a:off x="5802490" y="2663844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Xtag</a:t>
            </a:r>
            <a:r>
              <a:rPr lang="en-US" sz="800" baseline="-25000" dirty="0">
                <a:solidFill>
                  <a:schemeClr val="bg1"/>
                </a:solidFill>
              </a:rPr>
              <a:t>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016BF-4AD3-4FE0-B2C9-C6C9283B0577}"/>
              </a:ext>
            </a:extLst>
          </p:cNvPr>
          <p:cNvSpPr txBox="1"/>
          <p:nvPr/>
        </p:nvSpPr>
        <p:spPr>
          <a:xfrm>
            <a:off x="3370581" y="3647764"/>
            <a:ext cx="369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Xtag</a:t>
            </a:r>
            <a:endParaRPr lang="en-US" sz="800" baseline="-25000" dirty="0">
              <a:solidFill>
                <a:schemeClr val="bg1"/>
              </a:solidFill>
            </a:endParaRPr>
          </a:p>
        </p:txBody>
      </p:sp>
      <p:pic>
        <p:nvPicPr>
          <p:cNvPr id="22" name="Picture 5">
            <a:extLst>
              <a:ext uri="{FF2B5EF4-FFF2-40B4-BE49-F238E27FC236}">
                <a16:creationId xmlns:a16="http://schemas.microsoft.com/office/drawing/2014/main" id="{3B5757D3-DC40-4482-934F-43C2CDECE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256" y="12054"/>
            <a:ext cx="933555" cy="68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1380360-A98D-4BB8-8CE6-E9B48D3F4C5A}"/>
              </a:ext>
            </a:extLst>
          </p:cNvPr>
          <p:cNvSpPr/>
          <p:nvPr/>
        </p:nvSpPr>
        <p:spPr>
          <a:xfrm>
            <a:off x="5762625" y="626269"/>
            <a:ext cx="573881" cy="307181"/>
          </a:xfrm>
          <a:custGeom>
            <a:avLst/>
            <a:gdLst>
              <a:gd name="connsiteX0" fmla="*/ 0 w 573881"/>
              <a:gd name="connsiteY0" fmla="*/ 307181 h 307181"/>
              <a:gd name="connsiteX1" fmla="*/ 354806 w 573881"/>
              <a:gd name="connsiteY1" fmla="*/ 219075 h 307181"/>
              <a:gd name="connsiteX2" fmla="*/ 573881 w 573881"/>
              <a:gd name="connsiteY2" fmla="*/ 0 h 30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881" h="307181">
                <a:moveTo>
                  <a:pt x="0" y="307181"/>
                </a:moveTo>
                <a:cubicBezTo>
                  <a:pt x="129579" y="288726"/>
                  <a:pt x="259159" y="270272"/>
                  <a:pt x="354806" y="219075"/>
                </a:cubicBezTo>
                <a:cubicBezTo>
                  <a:pt x="450453" y="167878"/>
                  <a:pt x="525859" y="67469"/>
                  <a:pt x="57388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B36BF7F-FEBD-4CD6-B251-C037A0E19729}"/>
              </a:ext>
            </a:extLst>
          </p:cNvPr>
          <p:cNvSpPr/>
          <p:nvPr/>
        </p:nvSpPr>
        <p:spPr>
          <a:xfrm>
            <a:off x="3893504" y="885632"/>
            <a:ext cx="1664521" cy="2590993"/>
          </a:xfrm>
          <a:custGeom>
            <a:avLst/>
            <a:gdLst>
              <a:gd name="connsiteX0" fmla="*/ 49848 w 1664521"/>
              <a:gd name="connsiteY0" fmla="*/ 2590993 h 2590993"/>
              <a:gd name="connsiteX1" fmla="*/ 168910 w 1664521"/>
              <a:gd name="connsiteY1" fmla="*/ 376431 h 2590993"/>
              <a:gd name="connsiteX2" fmla="*/ 1440498 w 1664521"/>
              <a:gd name="connsiteY2" fmla="*/ 62106 h 2590993"/>
              <a:gd name="connsiteX3" fmla="*/ 1664335 w 1664521"/>
              <a:gd name="connsiteY3" fmla="*/ 14481 h 259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521" h="2590993">
                <a:moveTo>
                  <a:pt x="49848" y="2590993"/>
                </a:moveTo>
                <a:cubicBezTo>
                  <a:pt x="-6509" y="1694452"/>
                  <a:pt x="-62865" y="797912"/>
                  <a:pt x="168910" y="376431"/>
                </a:cubicBezTo>
                <a:cubicBezTo>
                  <a:pt x="400685" y="-45050"/>
                  <a:pt x="1191261" y="122431"/>
                  <a:pt x="1440498" y="62106"/>
                </a:cubicBezTo>
                <a:cubicBezTo>
                  <a:pt x="1689735" y="1781"/>
                  <a:pt x="1662748" y="-15681"/>
                  <a:pt x="1664335" y="14481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6" name="Picture 9" descr="Related image">
            <a:extLst>
              <a:ext uri="{FF2B5EF4-FFF2-40B4-BE49-F238E27FC236}">
                <a16:creationId xmlns:a16="http://schemas.microsoft.com/office/drawing/2014/main" id="{1262F39B-6310-4AB7-8923-5FC74E564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238" y="508497"/>
            <a:ext cx="560378" cy="56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A25E7F-4AEA-4766-9E54-FF1C44ED9D4C}"/>
              </a:ext>
            </a:extLst>
          </p:cNvPr>
          <p:cNvSpPr/>
          <p:nvPr/>
        </p:nvSpPr>
        <p:spPr>
          <a:xfrm>
            <a:off x="2461476" y="2722405"/>
            <a:ext cx="1320643" cy="861376"/>
          </a:xfrm>
          <a:custGeom>
            <a:avLst/>
            <a:gdLst>
              <a:gd name="connsiteX0" fmla="*/ 1272324 w 1320643"/>
              <a:gd name="connsiteY0" fmla="*/ 861376 h 861376"/>
              <a:gd name="connsiteX1" fmla="*/ 1231843 w 1320643"/>
              <a:gd name="connsiteY1" fmla="*/ 456564 h 861376"/>
              <a:gd name="connsiteX2" fmla="*/ 460318 w 1320643"/>
              <a:gd name="connsiteY2" fmla="*/ 211295 h 861376"/>
              <a:gd name="connsiteX3" fmla="*/ 43599 w 1320643"/>
              <a:gd name="connsiteY3" fmla="*/ 4126 h 861376"/>
              <a:gd name="connsiteX4" fmla="*/ 24549 w 1320643"/>
              <a:gd name="connsiteY4" fmla="*/ 404176 h 86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643" h="861376">
                <a:moveTo>
                  <a:pt x="1272324" y="861376"/>
                </a:moveTo>
                <a:cubicBezTo>
                  <a:pt x="1319750" y="713143"/>
                  <a:pt x="1367177" y="564911"/>
                  <a:pt x="1231843" y="456564"/>
                </a:cubicBezTo>
                <a:cubicBezTo>
                  <a:pt x="1096509" y="348217"/>
                  <a:pt x="658359" y="286701"/>
                  <a:pt x="460318" y="211295"/>
                </a:cubicBezTo>
                <a:cubicBezTo>
                  <a:pt x="262277" y="135889"/>
                  <a:pt x="116227" y="-28021"/>
                  <a:pt x="43599" y="4126"/>
                </a:cubicBezTo>
                <a:cubicBezTo>
                  <a:pt x="-29029" y="36273"/>
                  <a:pt x="7087" y="334723"/>
                  <a:pt x="24549" y="404176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190B40C-A9D6-4884-9FF0-3E720A8E9ECE}"/>
              </a:ext>
            </a:extLst>
          </p:cNvPr>
          <p:cNvSpPr/>
          <p:nvPr/>
        </p:nvSpPr>
        <p:spPr>
          <a:xfrm>
            <a:off x="3038475" y="2671318"/>
            <a:ext cx="845305" cy="876745"/>
          </a:xfrm>
          <a:custGeom>
            <a:avLst/>
            <a:gdLst>
              <a:gd name="connsiteX0" fmla="*/ 814388 w 845305"/>
              <a:gd name="connsiteY0" fmla="*/ 876745 h 876745"/>
              <a:gd name="connsiteX1" fmla="*/ 802481 w 845305"/>
              <a:gd name="connsiteY1" fmla="*/ 283813 h 876745"/>
              <a:gd name="connsiteX2" fmla="*/ 400050 w 845305"/>
              <a:gd name="connsiteY2" fmla="*/ 5207 h 876745"/>
              <a:gd name="connsiteX3" fmla="*/ 104775 w 845305"/>
              <a:gd name="connsiteY3" fmla="*/ 102838 h 876745"/>
              <a:gd name="connsiteX4" fmla="*/ 0 w 845305"/>
              <a:gd name="connsiteY4" fmla="*/ 112363 h 87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305" h="876745">
                <a:moveTo>
                  <a:pt x="814388" y="876745"/>
                </a:moveTo>
                <a:cubicBezTo>
                  <a:pt x="842962" y="652907"/>
                  <a:pt x="871537" y="429069"/>
                  <a:pt x="802481" y="283813"/>
                </a:cubicBezTo>
                <a:cubicBezTo>
                  <a:pt x="733425" y="138557"/>
                  <a:pt x="516334" y="35369"/>
                  <a:pt x="400050" y="5207"/>
                </a:cubicBezTo>
                <a:cubicBezTo>
                  <a:pt x="283766" y="-24955"/>
                  <a:pt x="171450" y="84979"/>
                  <a:pt x="104775" y="102838"/>
                </a:cubicBezTo>
                <a:cubicBezTo>
                  <a:pt x="38100" y="120697"/>
                  <a:pt x="9922" y="108394"/>
                  <a:pt x="0" y="112363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0D21DCF-0C5B-44E0-BB2A-5C8104DC486B}"/>
              </a:ext>
            </a:extLst>
          </p:cNvPr>
          <p:cNvSpPr/>
          <p:nvPr/>
        </p:nvSpPr>
        <p:spPr>
          <a:xfrm>
            <a:off x="3975010" y="2253034"/>
            <a:ext cx="533059" cy="1268041"/>
          </a:xfrm>
          <a:custGeom>
            <a:avLst/>
            <a:gdLst>
              <a:gd name="connsiteX0" fmla="*/ 89 w 563664"/>
              <a:gd name="connsiteY0" fmla="*/ 1171575 h 1171575"/>
              <a:gd name="connsiteX1" fmla="*/ 73114 w 563664"/>
              <a:gd name="connsiteY1" fmla="*/ 593725 h 1171575"/>
              <a:gd name="connsiteX2" fmla="*/ 444589 w 563664"/>
              <a:gd name="connsiteY2" fmla="*/ 374650 h 1171575"/>
              <a:gd name="connsiteX3" fmla="*/ 543014 w 563664"/>
              <a:gd name="connsiteY3" fmla="*/ 0 h 117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664" h="1171575">
                <a:moveTo>
                  <a:pt x="89" y="1171575"/>
                </a:moveTo>
                <a:cubicBezTo>
                  <a:pt x="-440" y="949060"/>
                  <a:pt x="-969" y="726546"/>
                  <a:pt x="73114" y="593725"/>
                </a:cubicBezTo>
                <a:cubicBezTo>
                  <a:pt x="147197" y="460904"/>
                  <a:pt x="366272" y="473604"/>
                  <a:pt x="444589" y="374650"/>
                </a:cubicBezTo>
                <a:cubicBezTo>
                  <a:pt x="522906" y="275696"/>
                  <a:pt x="602281" y="49742"/>
                  <a:pt x="543014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8" name="3D Model 17" descr="Cylinder">
                <a:extLst>
                  <a:ext uri="{FF2B5EF4-FFF2-40B4-BE49-F238E27FC236}">
                    <a16:creationId xmlns:a16="http://schemas.microsoft.com/office/drawing/2014/main" id="{449DD992-528A-49D8-A320-7BC15C21BB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1643639"/>
                  </p:ext>
                </p:extLst>
              </p:nvPr>
            </p:nvGraphicFramePr>
            <p:xfrm>
              <a:off x="2370047" y="2953887"/>
              <a:ext cx="247087" cy="290373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247087" cy="290373"/>
                    </a:xfrm>
                    <a:prstGeom prst="rect">
                      <a:avLst/>
                    </a:prstGeom>
                  </am3d:spPr>
                  <am3d:camera>
                    <am3d:pos x="0" y="0" z="8099597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60366" d="1000000"/>
                    <am3d:preTrans dx="5077449" dy="64960" dz="-35714640"/>
                    <am3d:scale>
                      <am3d:sx n="1000000" d="1000000"/>
                      <am3d:sy n="1000000" d="1000000"/>
                      <am3d:sz n="1000000" d="1000000"/>
                    </am3d:scale>
                    <am3d:rot ax="-1730572" ay="-2451693" az="1188866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5727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8" name="3D Model 17" descr="Cylinder">
                <a:extLst>
                  <a:ext uri="{FF2B5EF4-FFF2-40B4-BE49-F238E27FC236}">
                    <a16:creationId xmlns:a16="http://schemas.microsoft.com/office/drawing/2014/main" xmlns="" xmlns:am3d="http://schemas.microsoft.com/office/drawing/2017/model3d" id="{449DD992-528A-49D8-A320-7BC15C21BB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70047" y="2953887"/>
                <a:ext cx="247087" cy="290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7" name="3D Model 16" descr="Cylinder">
                <a:extLst>
                  <a:ext uri="{FF2B5EF4-FFF2-40B4-BE49-F238E27FC236}">
                    <a16:creationId xmlns:a16="http://schemas.microsoft.com/office/drawing/2014/main" id="{46C3197F-0DBE-475A-92AF-32294A993D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0583218"/>
                  </p:ext>
                </p:extLst>
              </p:nvPr>
            </p:nvGraphicFramePr>
            <p:xfrm rot="4964977">
              <a:off x="2961076" y="2627917"/>
              <a:ext cx="247087" cy="290373"/>
            </p:xfrm>
            <a:graphic>
              <a:graphicData uri="http://schemas.microsoft.com/office/drawing/2017/model3d">
                <am3d:model3d r:embed="rId11">
                  <am3d:spPr>
                    <a:xfrm rot="4964977">
                      <a:off x="0" y="0"/>
                      <a:ext cx="247087" cy="290373"/>
                    </a:xfrm>
                    <a:prstGeom prst="rect">
                      <a:avLst/>
                    </a:prstGeom>
                  </am3d:spPr>
                  <am3d:camera>
                    <am3d:pos x="0" y="0" z="8099597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60366" d="1000000"/>
                    <am3d:preTrans dx="5077449" dy="64960" dz="-35714640"/>
                    <am3d:scale>
                      <am3d:sx n="1000000" d="1000000"/>
                      <am3d:sy n="1000000" d="1000000"/>
                      <am3d:sz n="1000000" d="1000000"/>
                    </am3d:scale>
                    <am3d:rot ax="-1730572" ay="-2451693" az="1188866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5727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7" name="3D Model 16" descr="Cylinder">
                <a:extLst>
                  <a:ext uri="{FF2B5EF4-FFF2-40B4-BE49-F238E27FC236}">
                    <a16:creationId xmlns:a16="http://schemas.microsoft.com/office/drawing/2014/main" id="{46C3197F-0DBE-475A-92AF-32294A993D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 rot="4964977">
                <a:off x="2961076" y="2627917"/>
                <a:ext cx="247087" cy="290373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5BC27142-E43B-4E65-9950-DCB75E6681E1}"/>
              </a:ext>
            </a:extLst>
          </p:cNvPr>
          <p:cNvSpPr txBox="1"/>
          <p:nvPr/>
        </p:nvSpPr>
        <p:spPr>
          <a:xfrm rot="20839982">
            <a:off x="4223425" y="827573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65000"/>
                  </a:schemeClr>
                </a:solidFill>
              </a:rPr>
              <a:t>RS-485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96D71E7-57DD-4AE5-9979-63F7D5A44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134" y="1470709"/>
            <a:ext cx="549787" cy="8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FF7F4D-6AB2-40B3-8F56-047418F47137}"/>
              </a:ext>
            </a:extLst>
          </p:cNvPr>
          <p:cNvSpPr txBox="1"/>
          <p:nvPr/>
        </p:nvSpPr>
        <p:spPr>
          <a:xfrm>
            <a:off x="6733309" y="588266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xCloud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E31BD-C81B-49F1-8144-19C14435048D}"/>
              </a:ext>
            </a:extLst>
          </p:cNvPr>
          <p:cNvSpPr txBox="1"/>
          <p:nvPr/>
        </p:nvSpPr>
        <p:spPr>
          <a:xfrm>
            <a:off x="6037740" y="6101521"/>
            <a:ext cx="742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*(opt)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EF8E84-67BD-44EC-BB58-4DEF8D6360A4}"/>
              </a:ext>
            </a:extLst>
          </p:cNvPr>
          <p:cNvSpPr txBox="1"/>
          <p:nvPr/>
        </p:nvSpPr>
        <p:spPr>
          <a:xfrm>
            <a:off x="4697151" y="3238616"/>
            <a:ext cx="45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Xtag</a:t>
            </a:r>
            <a:r>
              <a:rPr lang="en-US" sz="800" baseline="-25000" dirty="0">
                <a:solidFill>
                  <a:schemeClr val="bg1"/>
                </a:solidFill>
              </a:rPr>
              <a:t>B2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E65CB0-A998-452D-AB8F-CC6AD5821605}"/>
              </a:ext>
            </a:extLst>
          </p:cNvPr>
          <p:cNvCxnSpPr>
            <a:cxnSpLocks/>
          </p:cNvCxnSpPr>
          <p:nvPr/>
        </p:nvCxnSpPr>
        <p:spPr>
          <a:xfrm>
            <a:off x="3782119" y="3583781"/>
            <a:ext cx="304106" cy="33446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3F165B-644D-4012-879A-A9710CF78E74}"/>
              </a:ext>
            </a:extLst>
          </p:cNvPr>
          <p:cNvCxnSpPr>
            <a:cxnSpLocks/>
          </p:cNvCxnSpPr>
          <p:nvPr/>
        </p:nvCxnSpPr>
        <p:spPr>
          <a:xfrm flipV="1">
            <a:off x="4075733" y="3830491"/>
            <a:ext cx="2068722" cy="8692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9124BB-A18F-411E-B1F1-84ED2B9EC10D}"/>
              </a:ext>
            </a:extLst>
          </p:cNvPr>
          <p:cNvCxnSpPr>
            <a:cxnSpLocks/>
          </p:cNvCxnSpPr>
          <p:nvPr/>
        </p:nvCxnSpPr>
        <p:spPr>
          <a:xfrm flipH="1" flipV="1">
            <a:off x="6312480" y="2663844"/>
            <a:ext cx="5936" cy="9199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044C69-07B4-4E61-863B-384B35B6449C}"/>
              </a:ext>
            </a:extLst>
          </p:cNvPr>
          <p:cNvCxnSpPr>
            <a:cxnSpLocks/>
          </p:cNvCxnSpPr>
          <p:nvPr/>
        </p:nvCxnSpPr>
        <p:spPr>
          <a:xfrm flipH="1" flipV="1">
            <a:off x="5238691" y="3202114"/>
            <a:ext cx="4050" cy="53504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89D014C-C776-4D38-933F-6C89A70691DA}"/>
              </a:ext>
            </a:extLst>
          </p:cNvPr>
          <p:cNvCxnSpPr>
            <a:cxnSpLocks/>
          </p:cNvCxnSpPr>
          <p:nvPr/>
        </p:nvCxnSpPr>
        <p:spPr>
          <a:xfrm flipV="1">
            <a:off x="6130652" y="3576643"/>
            <a:ext cx="187764" cy="26160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285C26-2083-42A3-801C-5B590600B841}"/>
              </a:ext>
            </a:extLst>
          </p:cNvPr>
          <p:cNvCxnSpPr>
            <a:cxnSpLocks/>
          </p:cNvCxnSpPr>
          <p:nvPr/>
        </p:nvCxnSpPr>
        <p:spPr>
          <a:xfrm flipV="1">
            <a:off x="5113315" y="3733002"/>
            <a:ext cx="127468" cy="14094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6" name="3D Model 45" descr="Dark Gray Cuboid">
                <a:extLst>
                  <a:ext uri="{FF2B5EF4-FFF2-40B4-BE49-F238E27FC236}">
                    <a16:creationId xmlns:a16="http://schemas.microsoft.com/office/drawing/2014/main" id="{0A47309C-EE54-4E68-B75E-B19973929B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4000116"/>
                  </p:ext>
                </p:extLst>
              </p:nvPr>
            </p:nvGraphicFramePr>
            <p:xfrm>
              <a:off x="4949584" y="3099931"/>
              <a:ext cx="387876" cy="262296"/>
            </p:xfrm>
            <a:graphic>
              <a:graphicData uri="http://schemas.microsoft.com/office/drawing/2017/model3d">
                <am3d:model3d r:embed="rId25">
                  <am3d:spPr>
                    <a:xfrm>
                      <a:off x="0" y="0"/>
                      <a:ext cx="387876" cy="262296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9124587" ay="-3508802" az="-1458810"/>
                    <am3d:postTrans dx="0" dy="0" dz="0"/>
                  </am3d:trans>
                  <am3d:raster rName="Office3DRenderer" rVer="16.0.8326">
                    <am3d:blip r:embed="rId26"/>
                  </am3d:raster>
                  <am3d:objViewport viewportSz="41969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6" name="3D Model 45" descr="Dark Gray Cuboid">
                <a:extLst>
                  <a:ext uri="{FF2B5EF4-FFF2-40B4-BE49-F238E27FC236}">
                    <a16:creationId xmlns:a16="http://schemas.microsoft.com/office/drawing/2014/main" id="{0A47309C-EE54-4E68-B75E-B19973929B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49584" y="3099931"/>
                <a:ext cx="387876" cy="262296"/>
              </a:xfrm>
              <a:prstGeom prst="rect">
                <a:avLst/>
              </a:prstGeom>
              <a:noFill/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5" name="3D Model 14" descr="Dark Gray Cuboid">
                <a:extLst>
                  <a:ext uri="{FF2B5EF4-FFF2-40B4-BE49-F238E27FC236}">
                    <a16:creationId xmlns:a16="http://schemas.microsoft.com/office/drawing/2014/main" id="{7F15B1A8-5BAA-4FB7-9963-0911E67E8D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6722485"/>
                  </p:ext>
                </p:extLst>
              </p:nvPr>
            </p:nvGraphicFramePr>
            <p:xfrm>
              <a:off x="6054923" y="2526821"/>
              <a:ext cx="333744" cy="225690"/>
            </p:xfrm>
            <a:graphic>
              <a:graphicData uri="http://schemas.microsoft.com/office/drawing/2017/model3d">
                <am3d:model3d r:embed="rId25">
                  <am3d:spPr>
                    <a:xfrm>
                      <a:off x="0" y="0"/>
                      <a:ext cx="333744" cy="225690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9124587" ay="-3508802" az="-1458810"/>
                    <am3d:postTrans dx="0" dy="0" dz="0"/>
                  </am3d:trans>
                  <am3d:raster rName="Office3DRenderer" rVer="16.0.8326">
                    <am3d:blip r:embed="rId27"/>
                  </am3d:raster>
                  <am3d:objViewport viewportSz="361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5" name="3D Model 14" descr="Dark Gray Cuboid">
                <a:extLst>
                  <a:ext uri="{FF2B5EF4-FFF2-40B4-BE49-F238E27FC236}">
                    <a16:creationId xmlns:a16="http://schemas.microsoft.com/office/drawing/2014/main" xmlns="" xmlns:am3d="http://schemas.microsoft.com/office/drawing/2017/model3d" id="{7F15B1A8-5BAA-4FB7-9963-0911E67E8D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54923" y="2526821"/>
                <a:ext cx="333744" cy="225690"/>
              </a:xfrm>
              <a:prstGeom prst="rect">
                <a:avLst/>
              </a:prstGeom>
              <a:noFill/>
            </p:spPr>
          </p:pic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7E1E8072-BB55-46F4-9E45-3695DC556570}"/>
              </a:ext>
            </a:extLst>
          </p:cNvPr>
          <p:cNvSpPr txBox="1"/>
          <p:nvPr/>
        </p:nvSpPr>
        <p:spPr>
          <a:xfrm rot="21358209">
            <a:off x="4753685" y="3854453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65000"/>
                  </a:schemeClr>
                </a:solidFill>
              </a:rPr>
              <a:t>RS-485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Model 13" descr="Dark Gray Cuboid">
                <a:extLst>
                  <a:ext uri="{FF2B5EF4-FFF2-40B4-BE49-F238E27FC236}">
                    <a16:creationId xmlns:a16="http://schemas.microsoft.com/office/drawing/2014/main" id="{71A62094-0C6C-4485-9DDD-4FC3BA1E6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8507179"/>
                  </p:ext>
                </p:extLst>
              </p:nvPr>
            </p:nvGraphicFramePr>
            <p:xfrm rot="21277583">
              <a:off x="3546558" y="3335693"/>
              <a:ext cx="593707" cy="398352"/>
            </p:xfrm>
            <a:graphic>
              <a:graphicData uri="http://schemas.microsoft.com/office/drawing/2017/model3d">
                <am3d:model3d r:embed="rId25">
                  <am3d:spPr>
                    <a:xfrm rot="21277583">
                      <a:off x="0" y="0"/>
                      <a:ext cx="593707" cy="398352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9453020" ay="-3412525" az="-1145219"/>
                    <am3d:postTrans dx="0" dy="0" dz="0"/>
                  </am3d:trans>
                  <am3d:raster rName="Office3DRenderer" rVer="16.0.8326">
                    <am3d:blip r:embed="rId29"/>
                  </am3d:raster>
                  <am3d:objViewport viewportSz="655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 descr="Dark Gray Cuboid">
                <a:extLst>
                  <a:ext uri="{FF2B5EF4-FFF2-40B4-BE49-F238E27FC236}">
                    <a16:creationId xmlns:a16="http://schemas.microsoft.com/office/drawing/2014/main" id="{71A62094-0C6C-4485-9DDD-4FC3BA1E6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 rot="21277583">
                <a:off x="3546558" y="3335693"/>
                <a:ext cx="593707" cy="398352"/>
              </a:xfrm>
              <a:prstGeom prst="rect">
                <a:avLst/>
              </a:prstGeom>
              <a:noFill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469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133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Wingdings 2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 Aldridge</dc:creator>
  <cp:lastModifiedBy>Justin Reina</cp:lastModifiedBy>
  <cp:revision>22</cp:revision>
  <dcterms:created xsi:type="dcterms:W3CDTF">2018-08-21T16:58:35Z</dcterms:created>
  <dcterms:modified xsi:type="dcterms:W3CDTF">2018-08-30T22:30:23Z</dcterms:modified>
</cp:coreProperties>
</file>