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66002" autoAdjust="0"/>
  </p:normalViewPr>
  <p:slideViewPr>
    <p:cSldViewPr snapToGrid="0" showGuides="1">
      <p:cViewPr varScale="1">
        <p:scale>
          <a:sx n="57" d="100"/>
          <a:sy n="57" d="100"/>
        </p:scale>
        <p:origin x="159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043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617C-38EA-4DA6-A249-07DB9AF0D51A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5D0B-F732-4E21-9A8D-1C6A15A6A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 Contents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1 Challenges &amp; </a:t>
            </a:r>
            <a:r>
              <a:rPr lang="en-US" dirty="0"/>
              <a:t>Needs                (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2 Design Procedure      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Development Methodology    (3)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4 Overcome Challenges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5 Deliverable &amp; Results              (2)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6 Learnings &amp; Growths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7 Outcomes       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8 Procedure (M)                        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9 Pivotal Value Statement (M)  (1)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Total  (13)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58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7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*Integrate Tomm Notes</a:t>
            </a:r>
          </a:p>
          <a:p>
            <a:r>
              <a:rPr lang="en-US" dirty="0"/>
              <a:t>*Form</a:t>
            </a:r>
            <a:r>
              <a:rPr lang="en-US" baseline="0" dirty="0"/>
              <a:t> rules &amp; presentation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9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95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37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Frame, sketch w/vision</a:t>
            </a:r>
            <a:r>
              <a:rPr lang="en-US" baseline="0" dirty="0"/>
              <a:t> &amp; intent, draft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Source control &amp; procedure!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Help from experience (Tomm, Terry, Father)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</a:t>
            </a:r>
            <a:r>
              <a:rPr lang="en-US" baseline="0" dirty="0"/>
              <a:t> procedure of PPT Generation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selection &amp;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customer meeting (Tomm)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mentor advise (Tom, Father)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outline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    </a:t>
            </a:r>
            <a:r>
              <a:rPr lang="en-US" baseline="0"/>
              <a:t>find template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65D0B-F732-4E21-9A8D-1C6A15A6A8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9D20-3216-4C26-8843-44969062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D508-0DD5-46FC-AC48-AF3F01FD7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AF4C-A4A0-4F5A-AB43-F2089409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D071-D2E3-458F-9497-62C75AAA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EB5A-57B4-4C24-9D4C-E345ACE1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80E4-792F-4F4A-B761-87805D95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48B24-D8BF-4656-87F2-4C3329848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D6A4-860F-499D-80DE-6B76BBD8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9F90-B7DB-4EE6-A676-8BB9B1D8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93BA-C383-4FB3-A704-3698D95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C8C98-78D4-4D95-8AAC-1EDF0BD4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D022B-BFAE-4600-A173-CF81FA1C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AC34-A1C4-42D8-BAF3-1DA9129C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2E41-5077-4989-AED5-C975CC86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8013-4DB0-474C-96A3-6C139721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CE7-BE70-4B5A-B5F3-F99545A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4DA9-046A-436B-8675-33FC2665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9F28A-A3ED-4CC9-B6A7-E99FFF4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F222D-6D58-4992-A07B-4754ED15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6CC8-F3B9-4256-88F1-9E6EEE9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56A-2C1A-4384-92E9-6C91E7CE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462C-1069-4552-9DF1-CD7C914A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544-07B0-46FC-AC40-6915D30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9D8-3171-4D14-908E-4B533757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D059-7CAC-4BED-AD56-1514EB2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FA96-0B91-41B8-8C4E-A8C8F160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9131-9CEC-472B-AD0D-99B3703F4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8F63-C982-40D8-A221-1BFE26AE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186F-892A-40B9-B8FB-83F488A5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2B17-DB19-4634-BEE3-EA738718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8B25B-36FB-46ED-BDE8-3B5B125B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1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523-0470-496C-A346-1FCC56E7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4A83-2EF4-4D78-A37C-E782316B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E687-918A-4D74-8434-23A998F9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C19D0-4906-4E93-825B-F3AE4E5F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EC95F-B9C3-47D4-A1C8-F03A5CE39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8DA44-EE59-41CE-AA32-861A64EC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AA3AE-D4CF-4F32-B193-21009F0C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C141-A276-4D09-85D1-62C0BDB9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227-766D-4D3A-BEF6-E6A1C3FC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8C327-1413-4C57-B37D-37CFF99B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DA2AA-C954-4F4C-8281-396CF39A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A35F9-043D-4553-8D9F-74221E10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CC7C7-F0E2-4D85-83A9-6FE42A13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5CEAE-F486-4732-B07F-AE721610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33F4C-A78C-4CB9-8C7B-10A5342B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6DF7-3F21-40E9-B7DC-169420DF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945C-95C2-4ED8-ADBB-843A6089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04257-9E9B-4AE9-8716-AF690EA7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43D1-DF61-4858-AA82-9D419DA0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EBED2-1A3E-4E4A-B3ED-4083AE9C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1E30B-297E-4454-837E-1A693A3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5BB1-20E2-4155-BDDC-00B1CD04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B373-8E9E-44DD-BBB3-3FA06D7C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B7833-6292-4A4F-91F0-86A3188F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6BB47-5B92-47EF-8E2C-D74550FA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39A2-1AF8-48E3-BEF5-D6B6908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4370-66E1-4B6B-9257-3EAF283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9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E71DF-C967-47F1-9828-1AFFB2DF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173D-5C2D-465D-A27C-EB220D7B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3724-A3B2-4300-8807-E75976A85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4D555-9550-44B8-8A42-30410E1CAF73}" type="datetimeFigureOut">
              <a:rPr lang="en-US" smtClean="0"/>
              <a:t>7/25/2018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DBB89-BB13-4963-9363-7349AE11A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D93E-B6A0-4D87-A469-C7AAD80F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E24D-EA21-4796-AB71-6CFC9E690A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DA0-1CA0-4A30-AF03-FD8FCDB2D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DD1B-1AB3-4B40-A7D0-AB1114F6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3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E36-012E-4395-B0EC-36761B5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Pivotal Value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58F6-1277-49D4-86BB-7D1B0E88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BA34-68B4-477E-AA56-8A4413D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_Notes_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028-51B1-4DE2-B579-B7B5745B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2EE-EA5D-4203-B1EC-B96B68D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Customer Request,</a:t>
            </a:r>
            <a:r>
              <a:rPr lang="en-US" sz="4400" b="0" i="0" u="none" strike="noStrike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0" i="0" u="none" strike="noStrike" kern="1200" dirty="0">
                <a:solidFill>
                  <a:schemeClr val="tx1"/>
                </a:solidFill>
              </a:rPr>
              <a:t>Needs &amp;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</a:rPr>
              <a:t>Challenges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F6E-A639-47F4-91A5-68807265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3E62-F888-4FCB-A175-EB3706B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Procedure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FB1E-B06B-4E3A-A54C-04A50851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72F-80F0-4A4C-AF42-6FE541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Methodology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DE0-CA2F-478E-B44A-4A16F74B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FB45-8D00-42AF-89AA-ECB00F99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Overcome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725E-409A-4B23-8B3D-284EAF1E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C1FE-807C-428F-AC4E-16C44712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Deliverable &amp;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8CA2-BD0D-4489-B64B-CD354498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E87-9215-4E9A-B6B9-7706767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Learnings &amp; Growths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8675-87A9-4CDA-A016-E6EED43E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1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C5FE-E316-4499-AEE1-3F203FB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F862-E71D-4D72-B80B-A4351D58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888-9036-4FB3-8454-B387F9B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kern="12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5934-4088-4491-923C-1A6DEE90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189</Words>
  <Application>Microsoft Office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 Slide</vt:lpstr>
      <vt:lpstr>Customer Request, Needs &amp; Challenges</vt:lpstr>
      <vt:lpstr>Design Procedure (2)</vt:lpstr>
      <vt:lpstr>Development Methodology (3)</vt:lpstr>
      <vt:lpstr>Overcome Challenges</vt:lpstr>
      <vt:lpstr>Deliverable &amp; Results (2)</vt:lpstr>
      <vt:lpstr>Learnings &amp; Growths</vt:lpstr>
      <vt:lpstr>Outcomes</vt:lpstr>
      <vt:lpstr>Procedure</vt:lpstr>
      <vt:lpstr>Pivotal Value Statement </vt:lpstr>
      <vt:lpstr>_Notes_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Reina</dc:creator>
  <cp:lastModifiedBy>Justin Reina</cp:lastModifiedBy>
  <cp:revision>8</cp:revision>
  <dcterms:created xsi:type="dcterms:W3CDTF">2018-07-25T17:55:32Z</dcterms:created>
  <dcterms:modified xsi:type="dcterms:W3CDTF">2018-07-25T18:27:29Z</dcterms:modified>
</cp:coreProperties>
</file>