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79" r:id="rId4"/>
    <p:sldId id="261" r:id="rId5"/>
    <p:sldId id="263" r:id="rId6"/>
    <p:sldId id="265" r:id="rId7"/>
    <p:sldId id="267" r:id="rId8"/>
    <p:sldId id="262" r:id="rId9"/>
    <p:sldId id="273" r:id="rId10"/>
    <p:sldId id="274" r:id="rId11"/>
    <p:sldId id="276" r:id="rId12"/>
    <p:sldId id="2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46542" autoAdjust="0"/>
  </p:normalViewPr>
  <p:slideViewPr>
    <p:cSldViewPr snapToGrid="0" showGuides="1">
      <p:cViewPr varScale="1">
        <p:scale>
          <a:sx n="39" d="100"/>
          <a:sy n="39" d="100"/>
        </p:scale>
        <p:origin x="1411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2C202-6B9D-433D-94D3-48C0EF1495A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AABB-628C-496F-B0CB-A3FDC087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Presentation Contents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1 Challenges &amp; </a:t>
            </a:r>
            <a:r>
              <a:rPr lang="en-US" dirty="0"/>
              <a:t>Needs                 (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2 Design Procedure                     (2)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3 Development Methodology     (3)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4 Overcome Challenges 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5 Deliverable &amp; Results               (2)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6 Learnings &amp; Growths	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7 Outcomes                    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8 Procedure (M)             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9 Pivotal Value Statement (M)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  Total  (13)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Rules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min / slide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45 min presentation -&gt; 15 slides max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758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Frame, sketch w/vision</a:t>
            </a:r>
            <a:r>
              <a:rPr lang="en-US" baseline="0" dirty="0"/>
              <a:t> &amp; intent, draft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Source control &amp; procedure!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Help from experience (Tomm, Terry, Father)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Describe</a:t>
            </a:r>
            <a:r>
              <a:rPr lang="en-US" baseline="0" dirty="0"/>
              <a:t> procedure of PPT Generation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selection &amp; outline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customer meeting (Tomm)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mentor advise (Tom, Father)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outline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find template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AABB-628C-496F-B0CB-A3FDC087FD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38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Board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Board Fab &amp; Validate</a:t>
            </a:r>
          </a:p>
          <a:p>
            <a:pPr marL="171450" indent="-171450">
              <a:buFontTx/>
              <a:buChar char="-"/>
            </a:pPr>
            <a:r>
              <a:rPr lang="en-US" dirty="0"/>
              <a:t>Firmware</a:t>
            </a:r>
          </a:p>
          <a:p>
            <a:pPr marL="171450" indent="-171450">
              <a:buFontTx/>
              <a:buChar char="-"/>
            </a:pPr>
            <a:r>
              <a:rPr lang="en-US" dirty="0"/>
              <a:t>Rapid Prototyping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74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*Integrate Tomm Notes</a:t>
            </a:r>
          </a:p>
          <a:p>
            <a:r>
              <a:rPr lang="en-US" dirty="0"/>
              <a:t>*Form</a:t>
            </a:r>
            <a:r>
              <a:rPr lang="en-US" baseline="0" dirty="0"/>
              <a:t> rules &amp; presentation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17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Topics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Stabilized Firmware Architecture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OTM evaluate, path option identifications (Arduino, Python, OTM(C/C++), Lua, JavaScript)</a:t>
            </a:r>
          </a:p>
          <a:p>
            <a:pPr marL="171450" indent="-171450">
              <a:buFontTx/>
              <a:buChar char="-"/>
            </a:pPr>
            <a:r>
              <a:rPr lang="en-US" dirty="0"/>
              <a:t>Board Revisions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PoC Progression, Arduino towards release</a:t>
            </a:r>
          </a:p>
          <a:p>
            <a:pPr marL="171450" indent="-171450">
              <a:buFontTx/>
              <a:buChar char="-"/>
            </a:pPr>
            <a:r>
              <a:rPr lang="en-US" dirty="0"/>
              <a:t>Feature Integration</a:t>
            </a:r>
          </a:p>
          <a:p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Features Proposed</a:t>
            </a:r>
          </a:p>
          <a:p>
            <a:pPr marL="171450" indent="-171450">
              <a:buFontTx/>
              <a:buChar char="-"/>
            </a:pPr>
            <a:r>
              <a:rPr lang="en-US" dirty="0"/>
              <a:t>Debug Port</a:t>
            </a:r>
          </a:p>
          <a:p>
            <a:pPr marL="171450" indent="-171450">
              <a:buFontTx/>
              <a:buChar char="-"/>
            </a:pPr>
            <a:r>
              <a:rPr lang="en-US" dirty="0"/>
              <a:t>Serial Port &amp; Module</a:t>
            </a:r>
          </a:p>
          <a:p>
            <a:pPr marL="171450" indent="-171450">
              <a:buFontTx/>
              <a:buChar char="-"/>
            </a:pPr>
            <a:r>
              <a:rPr lang="en-US" dirty="0"/>
              <a:t>Jumpers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JTAG</a:t>
            </a:r>
          </a:p>
          <a:p>
            <a:endParaRPr lang="en-US" dirty="0"/>
          </a:p>
          <a:p>
            <a:r>
              <a:rPr lang="en-US" dirty="0"/>
              <a:t>Presentation Focus Points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Opportunity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Success &amp; Deliverable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Network &amp; Relationships</a:t>
            </a:r>
          </a:p>
          <a:p>
            <a:pPr marL="171450" indent="-171450">
              <a:buFontTx/>
              <a:buChar char="-"/>
            </a:pPr>
            <a:r>
              <a:rPr lang="en-US" dirty="0"/>
              <a:t>Learnings and Growth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Points to Share</a:t>
            </a:r>
          </a:p>
          <a:p>
            <a:pPr marL="171450" indent="-171450">
              <a:buFontTx/>
              <a:buChar char="-"/>
            </a:pPr>
            <a:r>
              <a:rPr lang="en-US" dirty="0"/>
              <a:t>Success of work</a:t>
            </a:r>
          </a:p>
          <a:p>
            <a:pPr marL="171450" indent="-171450">
              <a:buFontTx/>
              <a:buChar char="-"/>
            </a:pPr>
            <a:r>
              <a:rPr lang="en-US" dirty="0"/>
              <a:t>Highlight Hardware Experience</a:t>
            </a:r>
            <a:br>
              <a:rPr lang="en-US" dirty="0"/>
            </a:br>
            <a:r>
              <a:rPr lang="en-US" dirty="0"/>
              <a:t>Show direct value to team, by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97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What it is</a:t>
            </a:r>
          </a:p>
          <a:p>
            <a:pPr marL="171450" indent="-171450">
              <a:buFontTx/>
              <a:buChar char="-"/>
            </a:pPr>
            <a:r>
              <a:rPr lang="en-US" dirty="0"/>
              <a:t>Who uses it</a:t>
            </a:r>
          </a:p>
          <a:p>
            <a:pPr marL="171450" indent="-171450">
              <a:buFontTx/>
              <a:buChar char="-"/>
            </a:pPr>
            <a:r>
              <a:rPr lang="en-US" dirty="0"/>
              <a:t>Where it is going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Tomm picked on &amp; motion established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it brought to Tomm’s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AABB-628C-496F-B0CB-A3FDC087FD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17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Needs Identification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Firmware Development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Board Development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Contract Completion &amp; Transfer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99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Documentation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Presentation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Code Syntax</a:t>
            </a:r>
          </a:p>
          <a:p>
            <a:pPr marL="171450" indent="-171450">
              <a:buFontTx/>
              <a:buChar char="-"/>
            </a:pPr>
            <a:r>
              <a:rPr lang="en-US" dirty="0"/>
              <a:t>Development Validation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PoC Form</a:t>
            </a:r>
          </a:p>
          <a:p>
            <a:pPr marL="171450" indent="-171450">
              <a:buFontTx/>
              <a:buChar char="-"/>
            </a:pPr>
            <a:r>
              <a:rPr lang="en-US" dirty="0"/>
              <a:t>Schematic Examples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Content Transfer to Ergsense</a:t>
            </a:r>
          </a:p>
          <a:p>
            <a:pPr marL="171450" indent="-171450">
              <a:buFontTx/>
              <a:buChar char="-"/>
            </a:pPr>
            <a:r>
              <a:rPr lang="en-US" dirty="0"/>
              <a:t>Revision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00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Unmet customer needs</a:t>
            </a:r>
          </a:p>
          <a:p>
            <a:pPr marL="171450" indent="-171450">
              <a:buFontTx/>
              <a:buChar char="-"/>
            </a:pPr>
            <a:r>
              <a:rPr lang="en-US" dirty="0"/>
              <a:t>Work scope identification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Espressif</a:t>
            </a:r>
          </a:p>
          <a:p>
            <a:pPr marL="171450" indent="-171450">
              <a:buFontTx/>
              <a:buChar char="-"/>
            </a:pPr>
            <a:r>
              <a:rPr lang="en-US" dirty="0"/>
              <a:t>Satisfying ambitious, abstract design needs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AABB-628C-496F-B0CB-A3FDC087FD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40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Schematics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Documentation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Board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Espressif bare-metal scope</a:t>
            </a:r>
          </a:p>
          <a:p>
            <a:pPr marL="171450" indent="-171450">
              <a:buFontTx/>
              <a:buChar char="-"/>
            </a:pPr>
            <a:r>
              <a:rPr lang="en-US" dirty="0"/>
              <a:t>Roadmap establish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Procedure Reference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359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Communication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Needs Identification &amp; Customer Relations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Translation of Ambitions to Marketable Results</a:t>
            </a:r>
          </a:p>
          <a:p>
            <a:pPr marL="171450" indent="-171450">
              <a:buFontTx/>
              <a:buChar char="-"/>
            </a:pPr>
            <a:r>
              <a:rPr lang="en-US" dirty="0"/>
              <a:t>EAGLE Ramp</a:t>
            </a:r>
          </a:p>
          <a:p>
            <a:pPr marL="171450" indent="-171450">
              <a:buFontTx/>
              <a:buChar char="-"/>
            </a:pPr>
            <a:r>
              <a:rPr lang="en-US" dirty="0"/>
              <a:t>Espressif Exposure &amp; Practice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87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Strengthened relations with Tomm</a:t>
            </a:r>
          </a:p>
          <a:p>
            <a:pPr marL="171450" indent="-171450">
              <a:buFontTx/>
              <a:buChar char="-"/>
            </a:pPr>
            <a:r>
              <a:rPr lang="en-US" dirty="0"/>
              <a:t>Tyler Brown Opportunity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Billy Keogh Opportunity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Jmr Opportunity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Mentor &amp; Network relations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Xylem &amp; Ergsense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37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8DA0-1CA0-4A30-AF03-FD8FCDB2DB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  <a:r>
              <a:rPr lang="en-US" baseline="0" dirty="0"/>
              <a:t> Slide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4DD1B-1AB3-4B40-A7D0-AB1114F67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31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F58B-BC39-4957-8290-A9DDACA5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Procedure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EC0FF-6757-4834-8BE8-CB7CC0E69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87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8E36-012E-4395-B0EC-36761B56D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Pivotal Value Statement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C58F6-1277-49D4-86BB-7D1B0E885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81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BA34-68B4-477E-AA56-8A4413D45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_Notes_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EC028-51B1-4DE2-B579-B7B5745BC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8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 Request</a:t>
            </a:r>
            <a:br>
              <a:rPr lang="en-US" sz="44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b="0" i="0" u="none" strike="noStrike" kern="1200" dirty="0">
                <a:solidFill>
                  <a:schemeClr val="tx1"/>
                </a:solidFill>
              </a:rPr>
              <a:t>Identification of Needs &amp; </a:t>
            </a:r>
            <a:r>
              <a:rPr lang="en-US" sz="2800" b="0" i="0" u="none" strike="noStrike" kern="1200" baseline="0" dirty="0">
                <a:solidFill>
                  <a:schemeClr val="tx1"/>
                </a:solidFill>
              </a:rPr>
              <a:t>Challenges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8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993AE-4FB0-4669-8BB3-8801EA50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Feather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3F04F-3BFF-453C-8031-AE312E0A3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45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3E62-F888-4FCB-A175-EB3706B8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Procedure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5FB1E-B06B-4E3A-A54C-04A508519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21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C072F-80F0-4A4C-AF42-6FE541B5E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Development Methodology (3)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58DE0-CA2F-478E-B44A-4A16F74BB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19D7-5C57-4915-9A3F-78D1A0EFB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Overcome 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7EDAD-8262-4FFE-8E62-474EB7CAF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C1FE-807C-428F-AC4E-16C44712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Deliverable &amp; Results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8CA2-BD0D-4489-B64B-CD3544982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23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DE87-9215-4E9A-B6B9-7706767B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Learnings &amp; Growths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38675-87A9-4CDA-A016-E6EED43EF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11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C5FE-E316-4499-AEE1-3F203FB8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Outcomes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4F862-E71D-4D72-B80B-A4351D58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473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</TotalTime>
  <Words>343</Words>
  <Application>Microsoft Office PowerPoint</Application>
  <PresentationFormat>Widescreen</PresentationFormat>
  <Paragraphs>116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Wisp</vt:lpstr>
      <vt:lpstr>Title Slide</vt:lpstr>
      <vt:lpstr>Customer Request Identification of Needs &amp; Challenges</vt:lpstr>
      <vt:lpstr>Feather Opportunities</vt:lpstr>
      <vt:lpstr>Design Procedure (2)</vt:lpstr>
      <vt:lpstr>Development Methodology (3)</vt:lpstr>
      <vt:lpstr>Overcome Challenges</vt:lpstr>
      <vt:lpstr>Deliverable &amp; Results (2)</vt:lpstr>
      <vt:lpstr>Learnings &amp; Growths</vt:lpstr>
      <vt:lpstr>Outcomes</vt:lpstr>
      <vt:lpstr>Procedure</vt:lpstr>
      <vt:lpstr>Pivotal Value Statement </vt:lpstr>
      <vt:lpstr>_Notes_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Justin Reina</dc:creator>
  <cp:lastModifiedBy>Justin Reina</cp:lastModifiedBy>
  <cp:revision>12</cp:revision>
  <dcterms:created xsi:type="dcterms:W3CDTF">2018-07-25T19:01:16Z</dcterms:created>
  <dcterms:modified xsi:type="dcterms:W3CDTF">2018-07-25T19:37:09Z</dcterms:modified>
</cp:coreProperties>
</file>