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1" r:id="rId4"/>
    <p:sldId id="263" r:id="rId5"/>
    <p:sldId id="265" r:id="rId6"/>
    <p:sldId id="267" r:id="rId7"/>
    <p:sldId id="262" r:id="rId8"/>
    <p:sldId id="273" r:id="rId9"/>
    <p:sldId id="274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46542" autoAdjust="0"/>
  </p:normalViewPr>
  <p:slideViewPr>
    <p:cSldViewPr snapToGrid="0" showGuides="1">
      <p:cViewPr varScale="1">
        <p:scale>
          <a:sx n="39" d="100"/>
          <a:sy n="39" d="100"/>
        </p:scale>
        <p:origin x="141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Total  (13)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9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59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8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3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AABB-628C-496F-B0CB-A3FDC087FD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8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7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8E36-012E-4395-B0EC-36761B5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58F6-1277-49D4-86BB-7D1B0E88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BA34-68B4-477E-AA56-8A4413D4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_Notes_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C028-51B1-4DE2-B579-B7B5745B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Request,</a:t>
            </a:r>
            <a:r>
              <a:rPr lang="en-US" sz="4400" b="0" i="0" u="none" strike="noStrike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0" i="0" u="none" strike="noStrike" kern="1200" dirty="0">
                <a:solidFill>
                  <a:schemeClr val="tx1"/>
                </a:solidFill>
              </a:rPr>
              <a:t>Needs &amp; 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</a:rPr>
              <a:t>Challenges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3E62-F888-4FCB-A175-EB3706B8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Procedure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FB1E-B06B-4E3A-A54C-04A50851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72F-80F0-4A4C-AF42-6FE541B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Methodology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8DE0-CA2F-478E-B44A-4A16F74B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19D7-5C57-4915-9A3F-78D1A0EF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Overcome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EDAD-8262-4FFE-8E62-474EB7CA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C1FE-807C-428F-AC4E-16C44712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Deliverable &amp; 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8CA2-BD0D-4489-B64B-CD354498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E87-9215-4E9A-B6B9-7706767B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Learnings &amp; Growths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8675-87A9-4CDA-A016-E6EED43E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1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C5FE-E316-4499-AEE1-3F203FB8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F862-E71D-4D72-B80B-A4351D58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F58B-BC39-4957-8290-A9DDACA5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C0FF-6757-4834-8BE8-CB7CC0E6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72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188</Words>
  <Application>Microsoft Office PowerPoint</Application>
  <PresentationFormat>Widescreen</PresentationFormat>
  <Paragraphs>43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Title Slide</vt:lpstr>
      <vt:lpstr>Customer Request, Needs &amp; Challenges</vt:lpstr>
      <vt:lpstr>Design Procedure (2)</vt:lpstr>
      <vt:lpstr>Development Methodology (3)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2</cp:revision>
  <dcterms:created xsi:type="dcterms:W3CDTF">2018-07-25T19:01:16Z</dcterms:created>
  <dcterms:modified xsi:type="dcterms:W3CDTF">2018-07-25T19:06:06Z</dcterms:modified>
</cp:coreProperties>
</file>