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80" r:id="rId4"/>
    <p:sldId id="281" r:id="rId5"/>
    <p:sldId id="282" r:id="rId6"/>
    <p:sldId id="291" r:id="rId7"/>
    <p:sldId id="283" r:id="rId8"/>
    <p:sldId id="284" r:id="rId9"/>
    <p:sldId id="286" r:id="rId10"/>
    <p:sldId id="287" r:id="rId11"/>
    <p:sldId id="288" r:id="rId12"/>
    <p:sldId id="290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4" autoAdjust="0"/>
    <p:restoredTop sz="84760" autoAdjust="0"/>
  </p:normalViewPr>
  <p:slideViewPr>
    <p:cSldViewPr snapToGrid="0" showGuides="1">
      <p:cViewPr>
        <p:scale>
          <a:sx n="75" d="100"/>
          <a:sy n="75" d="100"/>
        </p:scale>
        <p:origin x="466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</a:t>
            </a:r>
            <a:r>
              <a:rPr lang="en-US" dirty="0" err="1"/>
              <a:t>PlatformIO</a:t>
            </a:r>
            <a:r>
              <a:rPr lang="en-US" dirty="0"/>
              <a:t>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JTAG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  <a:br>
              <a:rPr lang="en-US" dirty="0"/>
            </a:br>
            <a:r>
              <a:rPr lang="en-US" dirty="0"/>
              <a:t>Show direct value to team, by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feather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 (DTECTS)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simple motor interface to monitor performance, detect status &amp; alert</a:t>
            </a:r>
            <a:r>
              <a:rPr lang="en-US" baseline="0" dirty="0"/>
              <a:t> on performance error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Includes wireless interfaces, multiple sensing options, battery &amp; web interfaces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Feather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Selected for ability</a:t>
            </a:r>
            <a:r>
              <a:rPr lang="en-US" baseline="0" dirty="0"/>
              <a:t> to express ideas, test viability and begin PoC development by upper </a:t>
            </a:r>
            <a:r>
              <a:rPr lang="en-US" baseline="0" dirty="0" err="1"/>
              <a:t>mgmt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Allowed Tomm to generate working unit with market prospect quickly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Enabled generation by one person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Feather Benefits for DTECTS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Wide range of reference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Clean IO interface for DTECTS socket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Simple operating conditions (power, stable IO)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Highly Debuggable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Needs Identification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In-person</a:t>
            </a:r>
            <a:r>
              <a:rPr lang="en-US" baseline="0" dirty="0"/>
              <a:t> visits, hands on time with DUT to establish scope &amp; path forward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Time on the seat trying things that were known to not succeed, in order to communicate this (ESP, Hand Re-work, PCB Design Selections, Comm Interfaces)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Clear Scope with Doc of Ideas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Present ideas with articulation, PoC when possible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Firmware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Time</a:t>
            </a:r>
            <a:r>
              <a:rPr lang="en-US" baseline="0" dirty="0"/>
              <a:t> Spent: Espressif VM, ESP-SDK Ramp &amp; Feather Deployment (JTAG)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Focused on path to market and only stepped in</a:t>
            </a:r>
            <a:r>
              <a:rPr lang="en-US" baseline="0" dirty="0"/>
              <a:t> on request (Arduino) or for path (ESP)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Focused on tangible results, shared with customer and asked for decision on next steps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Board Development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EAGLE Ramp, Existing Design Port, Revision Proposal, Revision Generation &amp; Release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Contract Completion &amp; Transfer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HW: Project</a:t>
            </a:r>
            <a:r>
              <a:rPr lang="en-US" baseline="0" dirty="0"/>
              <a:t> &amp; Board Revision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FW: OTM spec w/path to use (c</a:t>
            </a:r>
            <a:r>
              <a:rPr lang="en-US" dirty="0"/>
              <a:t>omplete VM w/next steps &amp; design support)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Design:</a:t>
            </a:r>
            <a:r>
              <a:rPr lang="en-US" baseline="0" dirty="0"/>
              <a:t>  Clear organization &amp; repo integration, </a:t>
            </a:r>
            <a:r>
              <a:rPr lang="en-US" dirty="0"/>
              <a:t>Identification</a:t>
            </a:r>
            <a:r>
              <a:rPr lang="en-US" baseline="0" dirty="0"/>
              <a:t> of OTM, Python &amp; JavaScript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Feather - A complete line of development boards from Adafruit that are both standalone and stackable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Novel embedded device work with esteemed peer</a:t>
            </a:r>
          </a:p>
          <a:p>
            <a:pPr lvl="1"/>
            <a:r>
              <a:rPr lang="en-US" dirty="0"/>
              <a:t>DTECTS for Ergsense</a:t>
            </a:r>
          </a:p>
          <a:p>
            <a:r>
              <a:rPr lang="en-US" dirty="0"/>
              <a:t>Stabilization &amp; path forward</a:t>
            </a:r>
          </a:p>
          <a:p>
            <a:pPr lvl="1"/>
            <a:r>
              <a:rPr lang="en-US" dirty="0"/>
              <a:t>Firmware Architecture &amp; Path to Market</a:t>
            </a:r>
          </a:p>
          <a:p>
            <a:pPr lvl="1"/>
            <a:r>
              <a:rPr lang="en-US" dirty="0"/>
              <a:t>Board Revisions</a:t>
            </a:r>
          </a:p>
          <a:p>
            <a:pPr lvl="1"/>
            <a:r>
              <a:rPr lang="en-US" dirty="0"/>
              <a:t>Feature Integration &amp; Design Simplification</a:t>
            </a:r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Contract Identified</a:t>
            </a:r>
          </a:p>
          <a:p>
            <a:pPr lvl="1"/>
            <a:r>
              <a:rPr lang="en-US" dirty="0"/>
              <a:t>Work Selection</a:t>
            </a:r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Cross-compatible platform spanning several vendors, use cases &amp; solutions</a:t>
            </a:r>
          </a:p>
          <a:p>
            <a:pPr lvl="1"/>
            <a:r>
              <a:rPr lang="en-US" dirty="0"/>
              <a:t>Picture of Hats or Feather options</a:t>
            </a:r>
          </a:p>
          <a:p>
            <a:pPr lvl="1"/>
            <a:r>
              <a:rPr lang="en-US" dirty="0"/>
              <a:t>What feature or family do you need, they’ve got it w/example</a:t>
            </a:r>
          </a:p>
          <a:p>
            <a:r>
              <a:rPr lang="en-US" dirty="0"/>
              <a:t>A leading expression platform at present</a:t>
            </a:r>
          </a:p>
          <a:p>
            <a:pPr lvl="1"/>
            <a:r>
              <a:rPr lang="en-US" dirty="0"/>
              <a:t>Enables idea generation and investigation by large audience</a:t>
            </a:r>
          </a:p>
          <a:p>
            <a:pPr lvl="1"/>
            <a:r>
              <a:rPr lang="en-US" dirty="0"/>
              <a:t>Like the DTECTS platform with Ergsense, enabling real-time monitoring of electrical motors</a:t>
            </a:r>
          </a:p>
          <a:p>
            <a:pPr lvl="1"/>
            <a:r>
              <a:rPr lang="en-US" dirty="0"/>
              <a:t>With academic physics experimentation, chemistry monitoring or computer science embedded user interfaces for example</a:t>
            </a:r>
          </a:p>
          <a:p>
            <a:pPr lvl="1"/>
            <a:r>
              <a:rPr lang="en-US" dirty="0"/>
              <a:t>In industry with PoC examination &amp; formulation (e.g. grain moisture detection)</a:t>
            </a:r>
          </a:p>
          <a:p>
            <a:r>
              <a:rPr lang="en-US" dirty="0"/>
              <a:t>This platform genre is maturing</a:t>
            </a:r>
          </a:p>
          <a:p>
            <a:pPr lvl="1"/>
            <a:r>
              <a:rPr lang="en-US" dirty="0"/>
              <a:t>Integration into later stages of product design &amp; release</a:t>
            </a:r>
          </a:p>
          <a:p>
            <a:pPr lvl="1"/>
            <a:r>
              <a:rPr lang="en-US" dirty="0"/>
              <a:t>Arduino, Feather, Particle,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09A5-49C1-4088-8A82-6305D423F75D}"/>
              </a:ext>
            </a:extLst>
          </p:cNvPr>
          <p:cNvSpPr txBox="1"/>
          <p:nvPr/>
        </p:nvSpPr>
        <p:spPr>
          <a:xfrm>
            <a:off x="6448098" y="6117021"/>
            <a:ext cx="537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"At its core, the Adafruit Feather is a complete ecosystem of products - and the best way to get your project flying” </a:t>
            </a:r>
            <a:r>
              <a:rPr lang="en-US" sz="1400" dirty="0">
                <a:hlinkClick r:id="rId3"/>
              </a:rPr>
              <a:t>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C338A-A877-44DB-BB5C-C03AC80D2BF2}"/>
              </a:ext>
            </a:extLst>
          </p:cNvPr>
          <p:cNvSpPr/>
          <p:nvPr/>
        </p:nvSpPr>
        <p:spPr>
          <a:xfrm>
            <a:off x="2072640" y="1700046"/>
            <a:ext cx="9289252" cy="4346645"/>
          </a:xfrm>
          <a:prstGeom prst="roundRect">
            <a:avLst>
              <a:gd name="adj" fmla="val 351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  <a:effectLst>
            <a:outerShdw blurRad="152400" dist="25400" dir="27000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384</TotalTime>
  <Words>830</Words>
  <Application>Microsoft Office PowerPoint</Application>
  <PresentationFormat>Widescreen</PresentationFormat>
  <Paragraphs>181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Title Slide</vt:lpstr>
      <vt:lpstr>Customer Request</vt:lpstr>
      <vt:lpstr>Feather Opportunities</vt:lpstr>
      <vt:lpstr>Design Procedure (2)</vt:lpstr>
      <vt:lpstr>Development Methodology (3)</vt:lpstr>
      <vt:lpstr>Development Methodology (3)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36</cp:revision>
  <dcterms:created xsi:type="dcterms:W3CDTF">2018-07-25T19:01:16Z</dcterms:created>
  <dcterms:modified xsi:type="dcterms:W3CDTF">2018-07-26T01:42:09Z</dcterms:modified>
</cp:coreProperties>
</file>