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80" r:id="rId4"/>
    <p:sldId id="281" r:id="rId5"/>
    <p:sldId id="282" r:id="rId6"/>
    <p:sldId id="283" r:id="rId7"/>
    <p:sldId id="284" r:id="rId8"/>
    <p:sldId id="286" r:id="rId9"/>
    <p:sldId id="287" r:id="rId10"/>
    <p:sldId id="288" r:id="rId11"/>
    <p:sldId id="290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504" autoAdjust="0"/>
    <p:restoredTop sz="57327" autoAdjust="0"/>
  </p:normalViewPr>
  <p:slideViewPr>
    <p:cSldViewPr snapToGrid="0" showGuides="1">
      <p:cViewPr varScale="1">
        <p:scale>
          <a:sx n="49" d="100"/>
          <a:sy n="49" d="100"/>
        </p:scale>
        <p:origin x="148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C202-6B9D-433D-94D3-48C0EF1495AE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AABB-628C-496F-B0CB-A3FDC087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</a:t>
            </a:r>
            <a:r>
              <a:rPr lang="en-US" dirty="0"/>
              <a:t>Needs                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	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Total  (13)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min / slide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 min presentation -&gt; 15 slides max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Frame, sketch w/vision</a:t>
            </a:r>
            <a:r>
              <a:rPr lang="en-US" baseline="0" dirty="0"/>
              <a:t> &amp; intent, draft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Source control &amp; procedure!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Help from experience (Tomm, Terry, Father)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</a:t>
            </a:r>
            <a:r>
              <a:rPr lang="en-US" baseline="0" dirty="0"/>
              <a:t> procedure of PPT Generation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selection &amp;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customer meeting (Tomm)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mentor advise (Tom, Father)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find template</a:t>
            </a:r>
          </a:p>
          <a:p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12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Fab &amp; Validate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Firmware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Rapid Prototyping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03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*Integrate Tomm Notes</a:t>
            </a:r>
          </a:p>
          <a:p>
            <a:r>
              <a:rPr lang="en-US" dirty="0"/>
              <a:t>*Form</a:t>
            </a:r>
            <a:r>
              <a:rPr lang="en-US" baseline="0" dirty="0"/>
              <a:t> rules &amp; presentation target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3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Summary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</a:rPr>
              <a:t>Identification of Needs &amp;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</a:rPr>
              <a:t>Challenges</a:t>
            </a:r>
          </a:p>
          <a:p>
            <a:pPr marL="171450" indent="-171450">
              <a:buFontTx/>
              <a:buChar char="-"/>
            </a:pPr>
            <a:endParaRPr lang="en-US" sz="1200" b="0" i="0" u="none" strike="noStrike" kern="1200" baseline="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dirty="0"/>
              <a:t>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Stabilized Firmware Architecture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OTM evaluate, path option identifications (Arduino, Python, OTM(C/C++), </a:t>
            </a:r>
            <a:r>
              <a:rPr lang="en-US" dirty="0" err="1"/>
              <a:t>PlatformIO</a:t>
            </a:r>
            <a:r>
              <a:rPr lang="en-US" dirty="0"/>
              <a:t>, Lua, JavaScript)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Revisions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Progression, Arduino towards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Feature Integration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Features Proposed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Debug 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Serial Port &amp; Module</a:t>
            </a:r>
          </a:p>
          <a:p>
            <a:pPr marL="171450" indent="-171450">
              <a:buFontTx/>
              <a:buChar char="-"/>
            </a:pPr>
            <a:r>
              <a:rPr lang="en-US" dirty="0"/>
              <a:t>Jumpers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JTAG</a:t>
            </a:r>
          </a:p>
          <a:p>
            <a:endParaRPr lang="en-US" dirty="0"/>
          </a:p>
          <a:p>
            <a:r>
              <a:rPr lang="en-US" dirty="0"/>
              <a:t>Presentation Focus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&amp; Deliverable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Network &amp; Relationships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Learnings and Growth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Points to Share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Success of 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Highlight Hardware Experience</a:t>
            </a:r>
            <a:br>
              <a:rPr lang="en-US" dirty="0"/>
            </a:br>
            <a:r>
              <a:rPr lang="en-US" dirty="0"/>
              <a:t>Show direct value to team, by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it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uses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Where it is going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Tomm picked on &amp; motion established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it brought to Tomm’s project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Needs Identification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In-person</a:t>
            </a:r>
            <a:r>
              <a:rPr lang="en-US" baseline="0" dirty="0"/>
              <a:t> visits, hands on time with DUT to establish scope &amp; path forward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Time on the seat trying things that were known to not succeed, in order to communicate this (ESP, Hand Re-work, PCB Design Selections, Comm Interfaces)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Clear Scope with Doc of Ideas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Present ideas with articulation, PoC when possible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Firmware Development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Time</a:t>
            </a:r>
            <a:r>
              <a:rPr lang="en-US" baseline="0" dirty="0"/>
              <a:t> Spent: Espressif VM, ESP-SDK Ramp &amp; Feather Deployment (JTAG)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Focused on path to market and only stepped in</a:t>
            </a:r>
            <a:r>
              <a:rPr lang="en-US" baseline="0" dirty="0"/>
              <a:t> on request (Arduino) or for path (ESP)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Focused on tangible results, shared with customer and asked for decision on next steps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Development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Time</a:t>
            </a:r>
            <a:r>
              <a:rPr lang="en-US" baseline="0" dirty="0"/>
              <a:t> Spent: EAGLE Ramp, Existing Design Port, Revision Proposal, Revision Generation &amp; Release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Contract Completion &amp; Transfer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HW: Project</a:t>
            </a:r>
            <a:r>
              <a:rPr lang="en-US" baseline="0" dirty="0"/>
              <a:t> &amp; Board Revision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FW: OTM spec w/path to use (c</a:t>
            </a:r>
            <a:r>
              <a:rPr lang="en-US" dirty="0"/>
              <a:t>omplete VM w/next steps &amp; design support)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Design:</a:t>
            </a:r>
            <a:r>
              <a:rPr lang="en-US" baseline="0" dirty="0"/>
              <a:t>  Clear organization &amp; repo integration, </a:t>
            </a:r>
            <a:r>
              <a:rPr lang="en-US" dirty="0"/>
              <a:t>Identification</a:t>
            </a:r>
            <a:r>
              <a:rPr lang="en-US" baseline="0" dirty="0"/>
              <a:t> of OTM, Python &amp; JavaScript options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Syntax</a:t>
            </a:r>
          </a:p>
          <a:p>
            <a:pPr marL="171450" indent="-171450">
              <a:buFontTx/>
              <a:buChar char="-"/>
            </a:pPr>
            <a:r>
              <a:rPr lang="en-US" dirty="0"/>
              <a:t>Development Validation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PoC Form</a:t>
            </a:r>
          </a:p>
          <a:p>
            <a:pPr marL="171450" indent="-171450">
              <a:buFontTx/>
              <a:buChar char="-"/>
            </a:pPr>
            <a:r>
              <a:rPr lang="en-US" dirty="0"/>
              <a:t>Schematic Examples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 Transfer to Ergsense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Revision Control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Unmet customer needs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scope identification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</a:t>
            </a:r>
          </a:p>
          <a:p>
            <a:pPr marL="171450" indent="-171450">
              <a:buFontTx/>
              <a:buChar char="-"/>
            </a:pPr>
            <a:r>
              <a:rPr lang="en-US" dirty="0"/>
              <a:t>Satisfying ambitious, abstract design needs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8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Schematics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Documentation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bare-metal scope</a:t>
            </a:r>
          </a:p>
          <a:p>
            <a:pPr marL="171450" indent="-171450">
              <a:buFontTx/>
              <a:buChar char="-"/>
            </a:pPr>
            <a:r>
              <a:rPr lang="en-US" dirty="0"/>
              <a:t>Roadmap establish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Procedure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GitHub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Needs Identification &amp; Customer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Translation of Ambitions to Marketable Results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EAGLE Ramp</a:t>
            </a:r>
          </a:p>
          <a:p>
            <a:pPr marL="171450" indent="-171450">
              <a:buFontTx/>
              <a:buChar char="-"/>
            </a:pPr>
            <a:r>
              <a:rPr lang="en-US" dirty="0"/>
              <a:t>Espressif Exposure &amp; Practice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Relationships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Strengthened relations with Tomm</a:t>
            </a:r>
          </a:p>
          <a:p>
            <a:pPr marL="171450" indent="-171450">
              <a:buFontTx/>
              <a:buChar char="-"/>
            </a:pPr>
            <a:r>
              <a:rPr lang="en-US" dirty="0"/>
              <a:t>Tyler Brown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Billy Keogh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Jmr Opportunity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Mentor &amp; Network relations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Xylem &amp; Ergsense relations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3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Procedure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8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Pivotal Value Statement 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_Notes_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4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Request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r>
              <a:rPr lang="en-US" dirty="0"/>
              <a:t>Novel embedded device work with esteemed peer</a:t>
            </a:r>
          </a:p>
          <a:p>
            <a:pPr lvl="1"/>
            <a:r>
              <a:rPr lang="en-US" dirty="0"/>
              <a:t>DTECTS for Ergsense</a:t>
            </a:r>
          </a:p>
          <a:p>
            <a:r>
              <a:rPr lang="en-US" dirty="0"/>
              <a:t>Stabilization &amp; path forward</a:t>
            </a:r>
          </a:p>
          <a:p>
            <a:pPr lvl="1"/>
            <a:r>
              <a:rPr lang="en-US" dirty="0"/>
              <a:t>Firmware Architecture &amp; Path to Market</a:t>
            </a:r>
          </a:p>
          <a:p>
            <a:pPr lvl="1"/>
            <a:r>
              <a:rPr lang="en-US" dirty="0"/>
              <a:t>Board Revisions</a:t>
            </a:r>
          </a:p>
          <a:p>
            <a:pPr lvl="1"/>
            <a:r>
              <a:rPr lang="en-US" dirty="0"/>
              <a:t>Feature Integration &amp; Design Simplification</a:t>
            </a:r>
          </a:p>
          <a:p>
            <a:r>
              <a:rPr lang="en-US" dirty="0"/>
              <a:t>Shared</a:t>
            </a:r>
          </a:p>
          <a:p>
            <a:pPr lvl="1"/>
            <a:r>
              <a:rPr lang="en-US" dirty="0"/>
              <a:t>Contract Identified</a:t>
            </a:r>
          </a:p>
          <a:p>
            <a:pPr lvl="1"/>
            <a:r>
              <a:rPr lang="en-US" dirty="0"/>
              <a:t>Work Selection</a:t>
            </a:r>
          </a:p>
        </p:txBody>
      </p:sp>
    </p:spTree>
    <p:extLst>
      <p:ext uri="{BB962C8B-B14F-4D97-AF65-F5344CB8AC3E}">
        <p14:creationId xmlns:p14="http://schemas.microsoft.com/office/powerpoint/2010/main" val="53668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Feather Opportunities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7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Design Procedure (2)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Methodology (3)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0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Overcome Challenges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2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Deliverable &amp; Results (2)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Learnings &amp; Growths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5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Outcomes</a:t>
            </a:r>
            <a:endParaRPr lang="en-US" sz="44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51113"/>
            <a:ext cx="9079327" cy="50689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881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553</Words>
  <Application>Microsoft Office PowerPoint</Application>
  <PresentationFormat>Widescreen</PresentationFormat>
  <Paragraphs>142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Title Slide</vt:lpstr>
      <vt:lpstr>Customer Request</vt:lpstr>
      <vt:lpstr>Feather Opportunities</vt:lpstr>
      <vt:lpstr>Design Procedure (2)</vt:lpstr>
      <vt:lpstr>Development Methodology (3)</vt:lpstr>
      <vt:lpstr>Overcome Challenges</vt:lpstr>
      <vt:lpstr>Deliverable &amp; Results (2)</vt:lpstr>
      <vt:lpstr>Learnings &amp; Growths</vt:lpstr>
      <vt:lpstr>Outcomes</vt:lpstr>
      <vt:lpstr>Procedure</vt:lpstr>
      <vt:lpstr>Pivotal Value Statement </vt:lpstr>
      <vt:lpstr>_Notes_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Justin Reina</dc:creator>
  <cp:lastModifiedBy>Justin Reina</cp:lastModifiedBy>
  <cp:revision>21</cp:revision>
  <dcterms:created xsi:type="dcterms:W3CDTF">2018-07-25T19:01:16Z</dcterms:created>
  <dcterms:modified xsi:type="dcterms:W3CDTF">2018-07-25T20:24:58Z</dcterms:modified>
</cp:coreProperties>
</file>