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80" r:id="rId4"/>
    <p:sldId id="281" r:id="rId5"/>
    <p:sldId id="282" r:id="rId6"/>
    <p:sldId id="283" r:id="rId7"/>
    <p:sldId id="284" r:id="rId8"/>
    <p:sldId id="286" r:id="rId9"/>
    <p:sldId id="287" r:id="rId10"/>
    <p:sldId id="288" r:id="rId11"/>
    <p:sldId id="290" r:id="rId12"/>
    <p:sldId id="28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24504" autoAdjust="0"/>
    <p:restoredTop sz="48535" autoAdjust="0"/>
  </p:normalViewPr>
  <p:slideViewPr>
    <p:cSldViewPr snapToGrid="0" showGuides="1">
      <p:cViewPr varScale="1">
        <p:scale>
          <a:sx n="41" d="100"/>
          <a:sy n="41" d="100"/>
        </p:scale>
        <p:origin x="1776" y="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2C202-6B9D-433D-94D3-48C0EF1495A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AABB-628C-496F-B0CB-A3FDC087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 Contents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1 Challenges &amp; </a:t>
            </a:r>
            <a:r>
              <a:rPr lang="en-US" dirty="0"/>
              <a:t>Needs                 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2 Design Procedure                     (2)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3 Development Methodology     (3)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4 Overcome Challenges 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5 Deliverable &amp; Results               (2)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6 Learnings &amp; Growths	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7 Outcomes                    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8 Procedure (M)             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9 Pivotal Value Statement (M)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 Total  (13)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min / slide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45 min presentation -&gt; 15 slides max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758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Frame, sketch w/vision</a:t>
            </a:r>
            <a:r>
              <a:rPr lang="en-US" baseline="0" dirty="0"/>
              <a:t> &amp; intent, draft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Source control &amp; procedure!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Help from experience (Tomm, Terry, Father)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Describe</a:t>
            </a:r>
            <a:r>
              <a:rPr lang="en-US" baseline="0" dirty="0"/>
              <a:t> procedure of PPT Generation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selection &amp; outline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customer meeting (Tomm)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mentor advise (Tom, Father)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outline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find template</a:t>
            </a:r>
          </a:p>
          <a:p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12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Board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 Fab &amp; Validate</a:t>
            </a:r>
          </a:p>
          <a:p>
            <a:pPr marL="171450" indent="-171450">
              <a:buFontTx/>
              <a:buChar char="-"/>
            </a:pPr>
            <a:r>
              <a:rPr lang="en-US" dirty="0"/>
              <a:t>Firmware</a:t>
            </a:r>
          </a:p>
          <a:p>
            <a:pPr marL="171450" indent="-171450">
              <a:buFontTx/>
              <a:buChar char="-"/>
            </a:pPr>
            <a:r>
              <a:rPr lang="en-US" dirty="0"/>
              <a:t>Rapid Prototyping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603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*Integrate Tomm Notes</a:t>
            </a:r>
          </a:p>
          <a:p>
            <a:r>
              <a:rPr lang="en-US" dirty="0"/>
              <a:t>*Form</a:t>
            </a:r>
            <a:r>
              <a:rPr lang="en-US" baseline="0" dirty="0"/>
              <a:t> rules &amp; presentation target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3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Summary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dirty="0">
                <a:solidFill>
                  <a:schemeClr val="tx1"/>
                </a:solidFill>
              </a:rPr>
              <a:t>Identification of Needs &amp;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</a:rPr>
              <a:t>Challenges</a:t>
            </a:r>
          </a:p>
          <a:p>
            <a:pPr marL="171450" indent="-171450">
              <a:buFontTx/>
              <a:buChar char="-"/>
            </a:pPr>
            <a:endParaRPr lang="en-US" sz="1200" b="0" i="0" u="none" strike="noStrike" kern="1200" baseline="0" dirty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dirty="0"/>
              <a:t>Topics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Stabilized Firmware Architecture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OTM evaluate, path option identifications (Arduino, Python, OTM(C/C++), Lua, JavaScript)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 Revisions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PoC Progression, Arduino towards release</a:t>
            </a:r>
          </a:p>
          <a:p>
            <a:pPr marL="171450" indent="-171450">
              <a:buFontTx/>
              <a:buChar char="-"/>
            </a:pPr>
            <a:r>
              <a:rPr lang="en-US" dirty="0"/>
              <a:t>Feature Integration</a:t>
            </a:r>
          </a:p>
          <a:p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Features Proposed</a:t>
            </a:r>
          </a:p>
          <a:p>
            <a:pPr marL="171450" indent="-171450">
              <a:buFontTx/>
              <a:buChar char="-"/>
            </a:pPr>
            <a:r>
              <a:rPr lang="en-US" dirty="0"/>
              <a:t>Debug Port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Serial Port &amp; Module</a:t>
            </a:r>
          </a:p>
          <a:p>
            <a:pPr marL="171450" indent="-171450">
              <a:buFontTx/>
              <a:buChar char="-"/>
            </a:pPr>
            <a:r>
              <a:rPr lang="en-US" dirty="0"/>
              <a:t>Jumpers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JTAG</a:t>
            </a:r>
          </a:p>
          <a:p>
            <a:endParaRPr lang="en-US" dirty="0"/>
          </a:p>
          <a:p>
            <a:r>
              <a:rPr lang="en-US" dirty="0"/>
              <a:t>Presentation Focus Points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Opportunity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Success &amp; Deliverable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Network &amp; Relationships</a:t>
            </a:r>
          </a:p>
          <a:p>
            <a:pPr marL="171450" indent="-171450">
              <a:buFontTx/>
              <a:buChar char="-"/>
            </a:pPr>
            <a:r>
              <a:rPr lang="en-US" dirty="0"/>
              <a:t>Learnings and Growth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Points to Share</a:t>
            </a:r>
          </a:p>
          <a:p>
            <a:pPr marL="171450" indent="-171450">
              <a:buFontTx/>
              <a:buChar char="-"/>
            </a:pPr>
            <a:r>
              <a:rPr lang="en-US" dirty="0"/>
              <a:t>Success of work</a:t>
            </a:r>
          </a:p>
          <a:p>
            <a:pPr marL="171450" indent="-171450">
              <a:buFontTx/>
              <a:buChar char="-"/>
            </a:pPr>
            <a:r>
              <a:rPr lang="en-US" dirty="0"/>
              <a:t>Highlight Hardware Experience</a:t>
            </a:r>
            <a:br>
              <a:rPr lang="en-US" dirty="0"/>
            </a:br>
            <a:r>
              <a:rPr lang="en-US" dirty="0"/>
              <a:t>Show direct value to team, by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97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What it is</a:t>
            </a:r>
          </a:p>
          <a:p>
            <a:pPr marL="171450" indent="-171450">
              <a:buFontTx/>
              <a:buChar char="-"/>
            </a:pPr>
            <a:r>
              <a:rPr lang="en-US" dirty="0"/>
              <a:t>Who uses it</a:t>
            </a:r>
          </a:p>
          <a:p>
            <a:pPr marL="171450" indent="-171450">
              <a:buFontTx/>
              <a:buChar char="-"/>
            </a:pPr>
            <a:r>
              <a:rPr lang="en-US" dirty="0"/>
              <a:t>Where it is going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Tomm picked on &amp; motion established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it brought to Tomm’s project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9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Needs Identification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Firmware Development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 Development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Contract Completion &amp; Transfer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1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Documentation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Presentation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Code Syntax</a:t>
            </a:r>
          </a:p>
          <a:p>
            <a:pPr marL="171450" indent="-171450">
              <a:buFontTx/>
              <a:buChar char="-"/>
            </a:pPr>
            <a:r>
              <a:rPr lang="en-US" dirty="0"/>
              <a:t>Development Validation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PoC Form</a:t>
            </a:r>
          </a:p>
          <a:p>
            <a:pPr marL="171450" indent="-171450">
              <a:buFontTx/>
              <a:buChar char="-"/>
            </a:pPr>
            <a:r>
              <a:rPr lang="en-US" dirty="0"/>
              <a:t>Schematic Examples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Content Transfer to Ergsense</a:t>
            </a:r>
          </a:p>
          <a:p>
            <a:pPr marL="171450" indent="-171450">
              <a:buFontTx/>
              <a:buChar char="-"/>
            </a:pPr>
            <a:r>
              <a:rPr lang="en-US" dirty="0"/>
              <a:t>Revision Control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59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Unmet customer needs</a:t>
            </a:r>
          </a:p>
          <a:p>
            <a:pPr marL="171450" indent="-171450">
              <a:buFontTx/>
              <a:buChar char="-"/>
            </a:pPr>
            <a:r>
              <a:rPr lang="en-US" dirty="0"/>
              <a:t>Work scope identification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Espressif</a:t>
            </a:r>
          </a:p>
          <a:p>
            <a:pPr marL="171450" indent="-171450">
              <a:buFontTx/>
              <a:buChar char="-"/>
            </a:pPr>
            <a:r>
              <a:rPr lang="en-US" dirty="0"/>
              <a:t>Satisfying ambitious, abstract design needs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89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Schematics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Documentation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Espressif bare-metal scope</a:t>
            </a:r>
          </a:p>
          <a:p>
            <a:pPr marL="171450" indent="-171450">
              <a:buFontTx/>
              <a:buChar char="-"/>
            </a:pPr>
            <a:r>
              <a:rPr lang="en-US" dirty="0"/>
              <a:t>Roadmap establish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Procedure Reference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GitHub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02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Communication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Needs Identification &amp; Customer Relations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Translation of Ambitions to Marketable Results</a:t>
            </a:r>
          </a:p>
          <a:p>
            <a:pPr marL="171450" indent="-171450">
              <a:buFontTx/>
              <a:buChar char="-"/>
            </a:pPr>
            <a:r>
              <a:rPr lang="en-US" dirty="0"/>
              <a:t>EAGLE Ramp</a:t>
            </a:r>
          </a:p>
          <a:p>
            <a:pPr marL="171450" indent="-171450">
              <a:buFontTx/>
              <a:buChar char="-"/>
            </a:pPr>
            <a:r>
              <a:rPr lang="en-US" dirty="0"/>
              <a:t>Espressif Exposure &amp; Practice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Relationships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1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Strengthened relations with Tomm</a:t>
            </a:r>
          </a:p>
          <a:p>
            <a:pPr marL="171450" indent="-171450">
              <a:buFontTx/>
              <a:buChar char="-"/>
            </a:pPr>
            <a:r>
              <a:rPr lang="en-US" dirty="0"/>
              <a:t>Tyler Brown Opportunity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Billy Keogh Opportunity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Jmr Opportunity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Mentor &amp; Network relations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Xylem &amp; Ergsense relations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42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8DA0-1CA0-4A30-AF03-FD8FCDB2DB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  <a:r>
              <a:rPr lang="en-US" baseline="0" dirty="0"/>
              <a:t> Slide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4DD1B-1AB3-4B40-A7D0-AB1114F67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31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Procedure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86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Pivotal Value Statement 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41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_Notes_</a:t>
            </a:r>
            <a:endParaRPr lang="en-US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4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 Request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8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Feather Opportunities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7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Design Procedure (2)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Development Methodology (3)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70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Overcome Challenges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20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Deliverable &amp; Results (2)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75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Learnings &amp; Growths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5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Outcomes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8810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</TotalTime>
  <Words>349</Words>
  <Application>Microsoft Office PowerPoint</Application>
  <PresentationFormat>Widescreen</PresentationFormat>
  <Paragraphs>119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Wisp</vt:lpstr>
      <vt:lpstr>Title Slide</vt:lpstr>
      <vt:lpstr>Customer Request</vt:lpstr>
      <vt:lpstr>Feather Opportunities</vt:lpstr>
      <vt:lpstr>Design Procedure (2)</vt:lpstr>
      <vt:lpstr>Development Methodology (3)</vt:lpstr>
      <vt:lpstr>Overcome Challenges</vt:lpstr>
      <vt:lpstr>Deliverable &amp; Results (2)</vt:lpstr>
      <vt:lpstr>Learnings &amp; Growths</vt:lpstr>
      <vt:lpstr>Outcomes</vt:lpstr>
      <vt:lpstr>Procedure</vt:lpstr>
      <vt:lpstr>Pivotal Value Statement </vt:lpstr>
      <vt:lpstr>_Notes_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Justin Reina</dc:creator>
  <cp:lastModifiedBy>Justin Reina</cp:lastModifiedBy>
  <cp:revision>14</cp:revision>
  <dcterms:created xsi:type="dcterms:W3CDTF">2018-07-25T19:01:16Z</dcterms:created>
  <dcterms:modified xsi:type="dcterms:W3CDTF">2018-07-25T20:04:53Z</dcterms:modified>
</cp:coreProperties>
</file>