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1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7A50-6DF7-4045-A1B8-B791BDAD394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BACC-207B-9848-BE8F-B9013A36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4883" y="1748444"/>
            <a:ext cx="2537232" cy="3751140"/>
            <a:chOff x="954883" y="1748444"/>
            <a:chExt cx="2537232" cy="3751140"/>
          </a:xfrm>
        </p:grpSpPr>
        <p:grpSp>
          <p:nvGrpSpPr>
            <p:cNvPr id="15" name="Group 14"/>
            <p:cNvGrpSpPr/>
            <p:nvPr/>
          </p:nvGrpSpPr>
          <p:grpSpPr>
            <a:xfrm>
              <a:off x="954883" y="1748444"/>
              <a:ext cx="2537232" cy="3751140"/>
              <a:chOff x="1415637" y="1880007"/>
              <a:chExt cx="2537232" cy="375114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15637" y="2488942"/>
                <a:ext cx="2537232" cy="2537232"/>
              </a:xfrm>
              <a:prstGeom prst="ellipse">
                <a:avLst/>
              </a:prstGeom>
              <a:noFill/>
              <a:ln w="1270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flipH="1">
                <a:off x="2619756" y="1880007"/>
                <a:ext cx="359449" cy="7280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 flipH="1">
                <a:off x="2388825" y="4904653"/>
                <a:ext cx="357928" cy="72649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12216" y="2111374"/>
              <a:ext cx="1296090" cy="3042899"/>
              <a:chOff x="5279720" y="2029350"/>
              <a:chExt cx="1296090" cy="3042899"/>
            </a:xfrm>
          </p:grpSpPr>
          <p:sp>
            <p:nvSpPr>
              <p:cNvPr id="9" name="Right Triangle 8"/>
              <p:cNvSpPr/>
              <p:nvPr/>
            </p:nvSpPr>
            <p:spPr>
              <a:xfrm flipH="1">
                <a:off x="5279720" y="2029350"/>
                <a:ext cx="820843" cy="1646257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29638" flipH="1">
                <a:off x="5677329" y="3248796"/>
                <a:ext cx="898481" cy="1823453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02132" y="2910417"/>
            <a:ext cx="385428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E46C0A"/>
                </a:solidFill>
                <a:latin typeface="Avenir Medium"/>
                <a:cs typeface="Avenir Medium"/>
              </a:rPr>
              <a:t>ERG</a:t>
            </a:r>
            <a:r>
              <a:rPr lang="en-US" sz="5400" b="1" dirty="0" smtClean="0">
                <a:solidFill>
                  <a:schemeClr val="accent6"/>
                </a:solidFill>
                <a:latin typeface="Avenir Medium"/>
                <a:cs typeface="Avenir Medium"/>
              </a:rPr>
              <a:t>SENSE</a:t>
            </a:r>
            <a:endParaRPr lang="en-US" sz="4800" b="1" dirty="0" smtClean="0">
              <a:solidFill>
                <a:schemeClr val="accent6"/>
              </a:solidFill>
              <a:latin typeface="Avenir Medium"/>
              <a:cs typeface="Avenir Medium"/>
            </a:endParaRPr>
          </a:p>
          <a:p>
            <a:pPr algn="ctr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Energy Research Group, LLC</a:t>
            </a:r>
            <a:endParaRPr lang="en-US" sz="2000" i="1" dirty="0">
              <a:solidFill>
                <a:schemeClr val="bg1">
                  <a:lumMod val="50000"/>
                </a:schemeClr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71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8633" y="1547361"/>
            <a:ext cx="2537232" cy="3751140"/>
            <a:chOff x="1415637" y="1880007"/>
            <a:chExt cx="2537232" cy="3751140"/>
          </a:xfrm>
        </p:grpSpPr>
        <p:grpSp>
          <p:nvGrpSpPr>
            <p:cNvPr id="15" name="Group 14"/>
            <p:cNvGrpSpPr/>
            <p:nvPr/>
          </p:nvGrpSpPr>
          <p:grpSpPr>
            <a:xfrm>
              <a:off x="1415637" y="1880007"/>
              <a:ext cx="2537232" cy="3751140"/>
              <a:chOff x="1415637" y="1880007"/>
              <a:chExt cx="2537232" cy="375114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15637" y="2488942"/>
                <a:ext cx="2537232" cy="2537232"/>
              </a:xfrm>
              <a:prstGeom prst="ellipse">
                <a:avLst/>
              </a:prstGeom>
              <a:noFill/>
              <a:ln w="1270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flipH="1">
                <a:off x="2619756" y="1880007"/>
                <a:ext cx="359449" cy="7280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/>
              <p:cNvSpPr/>
              <p:nvPr/>
            </p:nvSpPr>
            <p:spPr>
              <a:xfrm rot="10800000" flipH="1">
                <a:off x="2388825" y="4904653"/>
                <a:ext cx="357928" cy="72649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72970" y="2242937"/>
              <a:ext cx="1296090" cy="3042899"/>
              <a:chOff x="5279720" y="2029350"/>
              <a:chExt cx="1296090" cy="3042899"/>
            </a:xfrm>
          </p:grpSpPr>
          <p:sp>
            <p:nvSpPr>
              <p:cNvPr id="9" name="Right Triangle 8"/>
              <p:cNvSpPr/>
              <p:nvPr/>
            </p:nvSpPr>
            <p:spPr>
              <a:xfrm flipH="1">
                <a:off x="5279720" y="2029350"/>
                <a:ext cx="820843" cy="1646257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 rot="10829638" flipH="1">
                <a:off x="5677329" y="3248796"/>
                <a:ext cx="898481" cy="1823453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204136" y="2158987"/>
            <a:ext cx="5592249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b="1" dirty="0" smtClean="0">
                <a:solidFill>
                  <a:srgbClr val="E46C0A"/>
                </a:solidFill>
                <a:latin typeface="Avenir Medium"/>
                <a:cs typeface="Avenir Medium"/>
              </a:rPr>
              <a:t>ERG</a:t>
            </a:r>
            <a:r>
              <a:rPr lang="en-US" sz="8000" b="1" dirty="0" smtClean="0">
                <a:solidFill>
                  <a:schemeClr val="accent6"/>
                </a:solidFill>
                <a:latin typeface="Avenir Medium"/>
                <a:cs typeface="Avenir Medium"/>
              </a:rPr>
              <a:t>SENSE</a:t>
            </a:r>
            <a:endParaRPr lang="en-US" sz="3000" b="1" i="1" dirty="0" smtClean="0">
              <a:solidFill>
                <a:schemeClr val="bg1">
                  <a:lumMod val="50000"/>
                </a:schemeClr>
              </a:solidFill>
              <a:latin typeface="Avenir Medium"/>
              <a:cs typeface="Avenir Medium"/>
            </a:endParaRPr>
          </a:p>
          <a:p>
            <a:pPr algn="ctr">
              <a:lnSpc>
                <a:spcPct val="120000"/>
              </a:lnSpc>
            </a:pP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  <a:latin typeface="Avenir Medium"/>
                <a:cs typeface="Avenir Medium"/>
              </a:rPr>
              <a:t>Energy Research Group, LLC</a:t>
            </a:r>
            <a:endParaRPr lang="en-US" sz="3000" i="1" dirty="0">
              <a:solidFill>
                <a:schemeClr val="bg1">
                  <a:lumMod val="50000"/>
                </a:schemeClr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1452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18520" y="1554317"/>
            <a:ext cx="4654296" cy="4572000"/>
            <a:chOff x="118520" y="1554317"/>
            <a:chExt cx="4657748" cy="45752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61032"/>
            <a:stretch/>
          </p:blipFill>
          <p:spPr>
            <a:xfrm>
              <a:off x="1090883" y="1554317"/>
              <a:ext cx="2713022" cy="374936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20" y="4623750"/>
              <a:ext cx="4657748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6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Medium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Song</dc:creator>
  <cp:lastModifiedBy>tomm aldridge</cp:lastModifiedBy>
  <cp:revision>15</cp:revision>
  <dcterms:created xsi:type="dcterms:W3CDTF">2015-03-16T22:13:09Z</dcterms:created>
  <dcterms:modified xsi:type="dcterms:W3CDTF">2015-03-19T03:37:59Z</dcterms:modified>
</cp:coreProperties>
</file>