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5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3F4A4E-6AFF-4E0A-B623-C16330FB9090}" type="doc">
      <dgm:prSet loTypeId="urn:microsoft.com/office/officeart/2017/3/layout/DropPinTimeline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82C7BEA-AE5A-481A-9042-C35FB00C5B5B}">
      <dgm:prSet/>
      <dgm:spPr/>
      <dgm:t>
        <a:bodyPr/>
        <a:lstStyle/>
        <a:p>
          <a:pPr>
            <a:defRPr b="1"/>
          </a:pPr>
          <a:r>
            <a:rPr lang="en-US" dirty="0"/>
            <a:t>1884</a:t>
          </a:r>
        </a:p>
      </dgm:t>
    </dgm:pt>
    <dgm:pt modelId="{831FA0D2-695A-405E-83FC-303C2C5E2C55}" type="parTrans" cxnId="{EE825564-187F-4FD4-A5A9-4B11E4FD2402}">
      <dgm:prSet/>
      <dgm:spPr/>
      <dgm:t>
        <a:bodyPr/>
        <a:lstStyle/>
        <a:p>
          <a:endParaRPr lang="en-US"/>
        </a:p>
      </dgm:t>
    </dgm:pt>
    <dgm:pt modelId="{699D707A-9324-4634-B3E5-562E8A4E4BB9}" type="sibTrans" cxnId="{EE825564-187F-4FD4-A5A9-4B11E4FD2402}">
      <dgm:prSet/>
      <dgm:spPr/>
      <dgm:t>
        <a:bodyPr/>
        <a:lstStyle/>
        <a:p>
          <a:endParaRPr lang="en-US"/>
        </a:p>
      </dgm:t>
    </dgm:pt>
    <dgm:pt modelId="{F835BB7B-5F94-4994-9CC9-FF2127668153}">
      <dgm:prSet/>
      <dgm:spPr/>
      <dgm:t>
        <a:bodyPr/>
        <a:lstStyle/>
        <a:p>
          <a:r>
            <a:rPr lang="en-US" dirty="0"/>
            <a:t>Tiryns</a:t>
          </a:r>
        </a:p>
      </dgm:t>
    </dgm:pt>
    <dgm:pt modelId="{092F76D4-F6FF-42B8-8D3F-634FFCDDC1F0}" type="parTrans" cxnId="{5F793C27-7074-44F8-B302-E7F04F5216A8}">
      <dgm:prSet/>
      <dgm:spPr/>
      <dgm:t>
        <a:bodyPr/>
        <a:lstStyle/>
        <a:p>
          <a:endParaRPr lang="en-US"/>
        </a:p>
      </dgm:t>
    </dgm:pt>
    <dgm:pt modelId="{181445AD-17F3-46C8-AF08-9695C6BE77AC}" type="sibTrans" cxnId="{5F793C27-7074-44F8-B302-E7F04F5216A8}">
      <dgm:prSet/>
      <dgm:spPr/>
      <dgm:t>
        <a:bodyPr/>
        <a:lstStyle/>
        <a:p>
          <a:endParaRPr lang="en-US"/>
        </a:p>
      </dgm:t>
    </dgm:pt>
    <dgm:pt modelId="{936BD404-17B0-4589-8BCC-81276F5DABD1}">
      <dgm:prSet/>
      <dgm:spPr/>
      <dgm:t>
        <a:bodyPr/>
        <a:lstStyle/>
        <a:p>
          <a:pPr>
            <a:defRPr b="1"/>
          </a:pPr>
          <a:r>
            <a:rPr lang="en-US" dirty="0"/>
            <a:t>1880</a:t>
          </a:r>
        </a:p>
      </dgm:t>
    </dgm:pt>
    <dgm:pt modelId="{BCBCF134-B32D-47C8-916A-9E265EF47742}" type="parTrans" cxnId="{74578421-9926-4887-AF0E-D0CB4B2EC735}">
      <dgm:prSet/>
      <dgm:spPr/>
      <dgm:t>
        <a:bodyPr/>
        <a:lstStyle/>
        <a:p>
          <a:endParaRPr lang="en-US"/>
        </a:p>
      </dgm:t>
    </dgm:pt>
    <dgm:pt modelId="{31EBF2C2-3A3C-4CA8-B83F-6939089DCD5E}" type="sibTrans" cxnId="{74578421-9926-4887-AF0E-D0CB4B2EC735}">
      <dgm:prSet/>
      <dgm:spPr/>
      <dgm:t>
        <a:bodyPr/>
        <a:lstStyle/>
        <a:p>
          <a:endParaRPr lang="en-US"/>
        </a:p>
      </dgm:t>
    </dgm:pt>
    <dgm:pt modelId="{11ADFB97-7648-48C3-AC6C-A8E62FA0B276}">
      <dgm:prSet/>
      <dgm:spPr/>
      <dgm:t>
        <a:bodyPr/>
        <a:lstStyle/>
        <a:p>
          <a:r>
            <a:rPr lang="en-US" dirty="0"/>
            <a:t>Orchomenus (Boeotia)</a:t>
          </a:r>
        </a:p>
      </dgm:t>
    </dgm:pt>
    <dgm:pt modelId="{608187F2-0507-46C2-A18F-83A0AFD72CE2}" type="parTrans" cxnId="{E380B003-3B8D-4C8E-8AD1-1EFA3EBD8CC5}">
      <dgm:prSet/>
      <dgm:spPr/>
      <dgm:t>
        <a:bodyPr/>
        <a:lstStyle/>
        <a:p>
          <a:endParaRPr lang="en-US"/>
        </a:p>
      </dgm:t>
    </dgm:pt>
    <dgm:pt modelId="{E4A1A351-AA6C-4B6F-84D6-5A60E34A7247}" type="sibTrans" cxnId="{E380B003-3B8D-4C8E-8AD1-1EFA3EBD8CC5}">
      <dgm:prSet/>
      <dgm:spPr/>
      <dgm:t>
        <a:bodyPr/>
        <a:lstStyle/>
        <a:p>
          <a:endParaRPr lang="en-US"/>
        </a:p>
      </dgm:t>
    </dgm:pt>
    <dgm:pt modelId="{228C2D29-8DC8-FB4F-8B0F-01150D8A7293}">
      <dgm:prSet/>
      <dgm:spPr/>
      <dgm:t>
        <a:bodyPr/>
        <a:lstStyle/>
        <a:p>
          <a:pPr>
            <a:defRPr b="1"/>
          </a:pPr>
          <a:r>
            <a:rPr lang="en-US" dirty="0"/>
            <a:t>1876 Mycenae</a:t>
          </a:r>
        </a:p>
      </dgm:t>
    </dgm:pt>
    <dgm:pt modelId="{3D156B66-081C-DF4F-993C-F9283FFC95BB}" type="parTrans" cxnId="{36DBA214-C18D-4C4E-BB31-35EA75560157}">
      <dgm:prSet/>
      <dgm:spPr/>
      <dgm:t>
        <a:bodyPr/>
        <a:lstStyle/>
        <a:p>
          <a:endParaRPr lang="en-US"/>
        </a:p>
      </dgm:t>
    </dgm:pt>
    <dgm:pt modelId="{D55F0F16-4824-A142-A834-092000A92BBA}" type="sibTrans" cxnId="{36DBA214-C18D-4C4E-BB31-35EA75560157}">
      <dgm:prSet/>
      <dgm:spPr/>
      <dgm:t>
        <a:bodyPr/>
        <a:lstStyle/>
        <a:p>
          <a:endParaRPr lang="en-US"/>
        </a:p>
      </dgm:t>
    </dgm:pt>
    <dgm:pt modelId="{946B11EE-8505-034D-8051-DE4AEC534BC5}">
      <dgm:prSet/>
      <dgm:spPr/>
      <dgm:t>
        <a:bodyPr/>
        <a:lstStyle/>
        <a:p>
          <a:pPr>
            <a:defRPr b="1"/>
          </a:pPr>
          <a:r>
            <a:rPr lang="en-US" dirty="0"/>
            <a:t>1870 First Excavation of Hissarlik</a:t>
          </a:r>
        </a:p>
      </dgm:t>
    </dgm:pt>
    <dgm:pt modelId="{0FF499F3-FF71-734F-A47D-9CA0D140074B}" type="parTrans" cxnId="{D9453CB8-EDFE-9E43-95C8-823D72112345}">
      <dgm:prSet/>
      <dgm:spPr/>
      <dgm:t>
        <a:bodyPr/>
        <a:lstStyle/>
        <a:p>
          <a:endParaRPr lang="en-US"/>
        </a:p>
      </dgm:t>
    </dgm:pt>
    <dgm:pt modelId="{A2D664EB-273C-E64B-B5E2-C78ED3E21012}" type="sibTrans" cxnId="{D9453CB8-EDFE-9E43-95C8-823D72112345}">
      <dgm:prSet/>
      <dgm:spPr/>
      <dgm:t>
        <a:bodyPr/>
        <a:lstStyle/>
        <a:p>
          <a:endParaRPr lang="en-US"/>
        </a:p>
      </dgm:t>
    </dgm:pt>
    <dgm:pt modelId="{AD1D91B0-AD34-B946-AA4F-8BB843BD7C92}">
      <dgm:prSet/>
      <dgm:spPr/>
      <dgm:t>
        <a:bodyPr/>
        <a:lstStyle/>
        <a:p>
          <a:pPr>
            <a:defRPr b="1"/>
          </a:pPr>
          <a:r>
            <a:rPr lang="en-US" dirty="0"/>
            <a:t>1879 Second Excavation of Troy </a:t>
          </a:r>
        </a:p>
      </dgm:t>
    </dgm:pt>
    <dgm:pt modelId="{238C8218-597E-6142-AFFA-6AAA27F32703}" type="parTrans" cxnId="{AB3DE62E-97E3-0343-BBB3-EA6E094784BC}">
      <dgm:prSet/>
      <dgm:spPr/>
      <dgm:t>
        <a:bodyPr/>
        <a:lstStyle/>
        <a:p>
          <a:endParaRPr lang="en-US"/>
        </a:p>
      </dgm:t>
    </dgm:pt>
    <dgm:pt modelId="{EABC2C05-B99D-3448-ACBA-B3789906DCD2}" type="sibTrans" cxnId="{AB3DE62E-97E3-0343-BBB3-EA6E094784BC}">
      <dgm:prSet/>
      <dgm:spPr/>
      <dgm:t>
        <a:bodyPr/>
        <a:lstStyle/>
        <a:p>
          <a:endParaRPr lang="en-US"/>
        </a:p>
      </dgm:t>
    </dgm:pt>
    <dgm:pt modelId="{697B7A61-55A1-5549-9488-42D37B57DC62}">
      <dgm:prSet/>
      <dgm:spPr/>
      <dgm:t>
        <a:bodyPr/>
        <a:lstStyle/>
        <a:p>
          <a:pPr>
            <a:defRPr b="1"/>
          </a:pPr>
          <a:r>
            <a:rPr lang="en-US" dirty="0"/>
            <a:t>1882 Third Excavation of Troy </a:t>
          </a:r>
        </a:p>
      </dgm:t>
    </dgm:pt>
    <dgm:pt modelId="{EC3A3716-9A8A-5342-B679-B31A8695314C}" type="parTrans" cxnId="{74ABB65A-08AA-DB41-A3CA-3B9FF379A84C}">
      <dgm:prSet/>
      <dgm:spPr/>
      <dgm:t>
        <a:bodyPr/>
        <a:lstStyle/>
        <a:p>
          <a:endParaRPr lang="en-US"/>
        </a:p>
      </dgm:t>
    </dgm:pt>
    <dgm:pt modelId="{0488AE70-C041-3B4F-B288-A3D2039F08C9}" type="sibTrans" cxnId="{74ABB65A-08AA-DB41-A3CA-3B9FF379A84C}">
      <dgm:prSet/>
      <dgm:spPr/>
      <dgm:t>
        <a:bodyPr/>
        <a:lstStyle/>
        <a:p>
          <a:endParaRPr lang="en-US"/>
        </a:p>
      </dgm:t>
    </dgm:pt>
    <dgm:pt modelId="{70F7A621-D9EA-A94E-B5CC-B646B7F0D54C}">
      <dgm:prSet/>
      <dgm:spPr/>
      <dgm:t>
        <a:bodyPr/>
        <a:lstStyle/>
        <a:p>
          <a:r>
            <a:rPr lang="en-US" dirty="0"/>
            <a:t>Fourth and Final Excavation of Troy</a:t>
          </a:r>
        </a:p>
      </dgm:t>
    </dgm:pt>
    <dgm:pt modelId="{F1850E1D-883E-D143-8F95-C45110526126}" type="parTrans" cxnId="{FA8BFB8B-C09C-034B-AC6D-58CAA5DCA53E}">
      <dgm:prSet/>
      <dgm:spPr/>
      <dgm:t>
        <a:bodyPr/>
        <a:lstStyle/>
        <a:p>
          <a:endParaRPr lang="en-US"/>
        </a:p>
      </dgm:t>
    </dgm:pt>
    <dgm:pt modelId="{40EC6593-9426-DD4F-895F-910B063AA975}" type="sibTrans" cxnId="{FA8BFB8B-C09C-034B-AC6D-58CAA5DCA53E}">
      <dgm:prSet/>
      <dgm:spPr/>
      <dgm:t>
        <a:bodyPr/>
        <a:lstStyle/>
        <a:p>
          <a:endParaRPr lang="en-US"/>
        </a:p>
      </dgm:t>
    </dgm:pt>
    <dgm:pt modelId="{0A4749AA-A6D8-0A40-87F1-08CD23A5E8B7}">
      <dgm:prSet/>
      <dgm:spPr/>
      <dgm:t>
        <a:bodyPr/>
        <a:lstStyle/>
        <a:p>
          <a:pPr>
            <a:defRPr b="1"/>
          </a:pPr>
          <a:r>
            <a:rPr lang="en-US" dirty="0"/>
            <a:t>1890 Death</a:t>
          </a:r>
        </a:p>
      </dgm:t>
    </dgm:pt>
    <dgm:pt modelId="{B912E539-5B04-F443-892F-E7D0D50A3668}" type="parTrans" cxnId="{765DB3F6-52B5-EA4C-8F1A-8EF52CE3CF33}">
      <dgm:prSet/>
      <dgm:spPr/>
      <dgm:t>
        <a:bodyPr/>
        <a:lstStyle/>
        <a:p>
          <a:endParaRPr lang="en-US"/>
        </a:p>
      </dgm:t>
    </dgm:pt>
    <dgm:pt modelId="{929918DA-267D-AA4C-BA97-60E9FD3E2D41}" type="sibTrans" cxnId="{765DB3F6-52B5-EA4C-8F1A-8EF52CE3CF33}">
      <dgm:prSet/>
      <dgm:spPr/>
      <dgm:t>
        <a:bodyPr/>
        <a:lstStyle/>
        <a:p>
          <a:endParaRPr lang="en-US"/>
        </a:p>
      </dgm:t>
    </dgm:pt>
    <dgm:pt modelId="{0CBF70B9-13D1-0E48-84A8-0CD882510861}">
      <dgm:prSet/>
      <dgm:spPr/>
      <dgm:t>
        <a:bodyPr/>
        <a:lstStyle/>
        <a:p>
          <a:pPr>
            <a:defRPr b="1"/>
          </a:pPr>
          <a:r>
            <a:rPr lang="en-US" dirty="0"/>
            <a:t>1878 </a:t>
          </a:r>
          <a:r>
            <a:rPr lang="en-US" dirty="0" err="1"/>
            <a:t>Ithica</a:t>
          </a:r>
          <a:endParaRPr lang="en-US" dirty="0"/>
        </a:p>
      </dgm:t>
    </dgm:pt>
    <dgm:pt modelId="{B38414DE-2150-C04F-BB73-2F2BC1CA89BF}" type="parTrans" cxnId="{C21C5C03-E535-EB4B-86E9-9499FAE15EC2}">
      <dgm:prSet/>
      <dgm:spPr/>
      <dgm:t>
        <a:bodyPr/>
        <a:lstStyle/>
        <a:p>
          <a:endParaRPr lang="en-US"/>
        </a:p>
      </dgm:t>
    </dgm:pt>
    <dgm:pt modelId="{80D66F01-6B96-8241-BD58-D3BB97B7D311}" type="sibTrans" cxnId="{C21C5C03-E535-EB4B-86E9-9499FAE15EC2}">
      <dgm:prSet/>
      <dgm:spPr/>
      <dgm:t>
        <a:bodyPr/>
        <a:lstStyle/>
        <a:p>
          <a:endParaRPr lang="en-US"/>
        </a:p>
      </dgm:t>
    </dgm:pt>
    <dgm:pt modelId="{12F8EDD9-40E1-7848-92EB-EB88E05246FA}">
      <dgm:prSet/>
      <dgm:spPr/>
      <dgm:t>
        <a:bodyPr/>
        <a:lstStyle/>
        <a:p>
          <a:pPr>
            <a:defRPr b="1"/>
          </a:pPr>
          <a:r>
            <a:rPr lang="en-US" dirty="0"/>
            <a:t>1873 Troy is Found</a:t>
          </a:r>
        </a:p>
      </dgm:t>
    </dgm:pt>
    <dgm:pt modelId="{68ABADAB-2582-D242-95C0-1C084700A4A9}" type="parTrans" cxnId="{01851FD3-4146-E741-8BDF-8F21F2C8FDD2}">
      <dgm:prSet/>
      <dgm:spPr/>
    </dgm:pt>
    <dgm:pt modelId="{8D76101E-FC94-C749-B3C8-73C540D017DA}" type="sibTrans" cxnId="{01851FD3-4146-E741-8BDF-8F21F2C8FDD2}">
      <dgm:prSet/>
      <dgm:spPr/>
    </dgm:pt>
    <dgm:pt modelId="{7DF08E56-461C-1F4A-8A67-B57B3776745D}" type="pres">
      <dgm:prSet presAssocID="{CF3F4A4E-6AFF-4E0A-B623-C16330FB9090}" presName="root" presStyleCnt="0">
        <dgm:presLayoutVars>
          <dgm:chMax/>
          <dgm:chPref/>
          <dgm:animLvl val="lvl"/>
        </dgm:presLayoutVars>
      </dgm:prSet>
      <dgm:spPr/>
    </dgm:pt>
    <dgm:pt modelId="{9523C214-110C-DF4F-BE0F-FA4ACC684E99}" type="pres">
      <dgm:prSet presAssocID="{CF3F4A4E-6AFF-4E0A-B623-C16330FB9090}" presName="divider" presStyleLbl="fgAcc1" presStyleIdx="0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gm:spPr>
    </dgm:pt>
    <dgm:pt modelId="{F92C974C-3709-5441-845C-50BA132153D5}" type="pres">
      <dgm:prSet presAssocID="{CF3F4A4E-6AFF-4E0A-B623-C16330FB9090}" presName="nodes" presStyleCnt="0">
        <dgm:presLayoutVars>
          <dgm:chMax/>
          <dgm:chPref/>
          <dgm:animLvl val="lvl"/>
        </dgm:presLayoutVars>
      </dgm:prSet>
      <dgm:spPr/>
    </dgm:pt>
    <dgm:pt modelId="{0B70E9A0-DB2C-7549-B391-BFF293B73B1B}" type="pres">
      <dgm:prSet presAssocID="{946B11EE-8505-034D-8051-DE4AEC534BC5}" presName="composite" presStyleCnt="0"/>
      <dgm:spPr/>
    </dgm:pt>
    <dgm:pt modelId="{D942B689-E7D9-0742-9D54-9A768E12732F}" type="pres">
      <dgm:prSet presAssocID="{946B11EE-8505-034D-8051-DE4AEC534BC5}" presName="ConnectorPoint" presStyleLbl="lnNode1" presStyleIdx="0" presStyleCnt="9"/>
      <dgm:spPr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gm:spPr>
    </dgm:pt>
    <dgm:pt modelId="{2EF14346-2181-E843-B775-7EEFA4ACE184}" type="pres">
      <dgm:prSet presAssocID="{946B11EE-8505-034D-8051-DE4AEC534BC5}" presName="DropPinPlaceHolder" presStyleCnt="0"/>
      <dgm:spPr/>
    </dgm:pt>
    <dgm:pt modelId="{A4327B31-4674-EE42-B851-652C89F5EA9C}" type="pres">
      <dgm:prSet presAssocID="{946B11EE-8505-034D-8051-DE4AEC534BC5}" presName="DropPin" presStyleLbl="alignNode1" presStyleIdx="0" presStyleCnt="9"/>
      <dgm:spPr/>
    </dgm:pt>
    <dgm:pt modelId="{5316CE49-6CD7-D647-8A33-092489032D88}" type="pres">
      <dgm:prSet presAssocID="{946B11EE-8505-034D-8051-DE4AEC534BC5}" presName="Ellipse" presStyleLbl="fgAcc1" presStyleIdx="1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9F134BEF-DE81-C048-BA87-AB0253FBCEA3}" type="pres">
      <dgm:prSet presAssocID="{946B11EE-8505-034D-8051-DE4AEC534BC5}" presName="L2TextContainer" presStyleLbl="revTx" presStyleIdx="0" presStyleCnt="18">
        <dgm:presLayoutVars>
          <dgm:bulletEnabled val="1"/>
        </dgm:presLayoutVars>
      </dgm:prSet>
      <dgm:spPr/>
    </dgm:pt>
    <dgm:pt modelId="{5D001E60-0DDC-3C4F-8E5A-2D1A3563FFFE}" type="pres">
      <dgm:prSet presAssocID="{946B11EE-8505-034D-8051-DE4AEC534BC5}" presName="L1TextContainer" presStyleLbl="revTx" presStyleIdx="1" presStyleCnt="18">
        <dgm:presLayoutVars>
          <dgm:chMax val="1"/>
          <dgm:chPref val="1"/>
          <dgm:bulletEnabled val="1"/>
        </dgm:presLayoutVars>
      </dgm:prSet>
      <dgm:spPr/>
    </dgm:pt>
    <dgm:pt modelId="{27E54AA4-602B-E74E-BE83-BE39956CCC38}" type="pres">
      <dgm:prSet presAssocID="{946B11EE-8505-034D-8051-DE4AEC534BC5}" presName="ConnectLine" presStyleLbl="sibTrans1D1" presStyleIdx="0" presStyleCnt="9"/>
      <dgm:spPr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gm:spPr>
    </dgm:pt>
    <dgm:pt modelId="{A7F5D8B7-DE20-BD48-9DC6-E80FEB3FE2B6}" type="pres">
      <dgm:prSet presAssocID="{946B11EE-8505-034D-8051-DE4AEC534BC5}" presName="EmptyPlaceHolder" presStyleCnt="0"/>
      <dgm:spPr/>
    </dgm:pt>
    <dgm:pt modelId="{E2489DEC-5D48-8047-B5FD-EC10A2411F3C}" type="pres">
      <dgm:prSet presAssocID="{A2D664EB-273C-E64B-B5E2-C78ED3E21012}" presName="spaceBetweenRectangles" presStyleCnt="0"/>
      <dgm:spPr/>
    </dgm:pt>
    <dgm:pt modelId="{DB3CCE0E-BA49-A149-833B-4BBBF53C8DA9}" type="pres">
      <dgm:prSet presAssocID="{12F8EDD9-40E1-7848-92EB-EB88E05246FA}" presName="composite" presStyleCnt="0"/>
      <dgm:spPr/>
    </dgm:pt>
    <dgm:pt modelId="{2D0C6C16-2A91-DA4C-B583-110BE47737F9}" type="pres">
      <dgm:prSet presAssocID="{12F8EDD9-40E1-7848-92EB-EB88E05246FA}" presName="ConnectorPoint" presStyleLbl="lnNode1" presStyleIdx="1" presStyleCnt="9"/>
      <dgm:spPr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gm:spPr>
    </dgm:pt>
    <dgm:pt modelId="{285833F0-D831-DF47-8FFD-FC25909A62A9}" type="pres">
      <dgm:prSet presAssocID="{12F8EDD9-40E1-7848-92EB-EB88E05246FA}" presName="DropPinPlaceHolder" presStyleCnt="0"/>
      <dgm:spPr/>
    </dgm:pt>
    <dgm:pt modelId="{DD3FCC37-CE28-0644-8049-21A989A573E9}" type="pres">
      <dgm:prSet presAssocID="{12F8EDD9-40E1-7848-92EB-EB88E05246FA}" presName="DropPin" presStyleLbl="alignNode1" presStyleIdx="1" presStyleCnt="9"/>
      <dgm:spPr/>
    </dgm:pt>
    <dgm:pt modelId="{589E9BEF-C16C-674D-B3CE-F4474897960B}" type="pres">
      <dgm:prSet presAssocID="{12F8EDD9-40E1-7848-92EB-EB88E05246FA}" presName="Ellipse" presStyleLbl="fgAcc1" presStyleIdx="2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E8F47541-CA38-9744-AA1B-E13491D85EDB}" type="pres">
      <dgm:prSet presAssocID="{12F8EDD9-40E1-7848-92EB-EB88E05246FA}" presName="L2TextContainer" presStyleLbl="revTx" presStyleIdx="2" presStyleCnt="18">
        <dgm:presLayoutVars>
          <dgm:bulletEnabled val="1"/>
        </dgm:presLayoutVars>
      </dgm:prSet>
      <dgm:spPr/>
    </dgm:pt>
    <dgm:pt modelId="{974F0817-2142-EE42-9C6D-EAC196DE61A9}" type="pres">
      <dgm:prSet presAssocID="{12F8EDD9-40E1-7848-92EB-EB88E05246FA}" presName="L1TextContainer" presStyleLbl="revTx" presStyleIdx="3" presStyleCnt="18">
        <dgm:presLayoutVars>
          <dgm:chMax val="1"/>
          <dgm:chPref val="1"/>
          <dgm:bulletEnabled val="1"/>
        </dgm:presLayoutVars>
      </dgm:prSet>
      <dgm:spPr/>
    </dgm:pt>
    <dgm:pt modelId="{34499957-3489-B54E-A8ED-AD268762F5C2}" type="pres">
      <dgm:prSet presAssocID="{12F8EDD9-40E1-7848-92EB-EB88E05246FA}" presName="ConnectLine" presStyleLbl="sibTrans1D1" presStyleIdx="1" presStyleCnt="9"/>
      <dgm:spPr>
        <a:noFill/>
        <a:ln w="12700" cap="flat" cmpd="sng" algn="ctr">
          <a:solidFill>
            <a:schemeClr val="accent2">
              <a:hueOff val="143686"/>
              <a:satOff val="-2347"/>
              <a:lumOff val="147"/>
              <a:alphaOff val="0"/>
            </a:schemeClr>
          </a:solidFill>
          <a:prstDash val="dash"/>
        </a:ln>
        <a:effectLst/>
      </dgm:spPr>
    </dgm:pt>
    <dgm:pt modelId="{D87D1648-5461-1F4C-8283-5291B8660102}" type="pres">
      <dgm:prSet presAssocID="{12F8EDD9-40E1-7848-92EB-EB88E05246FA}" presName="EmptyPlaceHolder" presStyleCnt="0"/>
      <dgm:spPr/>
    </dgm:pt>
    <dgm:pt modelId="{B4E4FD08-56EA-F646-B677-C92570711470}" type="pres">
      <dgm:prSet presAssocID="{8D76101E-FC94-C749-B3C8-73C540D017DA}" presName="spaceBetweenRectangles" presStyleCnt="0"/>
      <dgm:spPr/>
    </dgm:pt>
    <dgm:pt modelId="{1D917774-0EB6-6345-85C2-0AC47E065390}" type="pres">
      <dgm:prSet presAssocID="{228C2D29-8DC8-FB4F-8B0F-01150D8A7293}" presName="composite" presStyleCnt="0"/>
      <dgm:spPr/>
    </dgm:pt>
    <dgm:pt modelId="{4D44295F-C9D5-D547-9927-86EFAAEDB95B}" type="pres">
      <dgm:prSet presAssocID="{228C2D29-8DC8-FB4F-8B0F-01150D8A7293}" presName="ConnectorPoint" presStyleLbl="lnNode1" presStyleIdx="2" presStyleCnt="9"/>
      <dgm:spPr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gm:spPr>
    </dgm:pt>
    <dgm:pt modelId="{4C5B0453-1B00-554D-A7E9-7AAF5BBDE350}" type="pres">
      <dgm:prSet presAssocID="{228C2D29-8DC8-FB4F-8B0F-01150D8A7293}" presName="DropPinPlaceHolder" presStyleCnt="0"/>
      <dgm:spPr/>
    </dgm:pt>
    <dgm:pt modelId="{C8B9B642-A55C-504B-BF57-3DA472DCF013}" type="pres">
      <dgm:prSet presAssocID="{228C2D29-8DC8-FB4F-8B0F-01150D8A7293}" presName="DropPin" presStyleLbl="alignNode1" presStyleIdx="2" presStyleCnt="9"/>
      <dgm:spPr/>
    </dgm:pt>
    <dgm:pt modelId="{B6B066A3-D152-A04A-8DD7-B43B8536BB6D}" type="pres">
      <dgm:prSet presAssocID="{228C2D29-8DC8-FB4F-8B0F-01150D8A7293}" presName="Ellipse" presStyleLbl="fgAcc1" presStyleIdx="3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C6B40180-405C-9F42-AAE8-60F120C85503}" type="pres">
      <dgm:prSet presAssocID="{228C2D29-8DC8-FB4F-8B0F-01150D8A7293}" presName="L2TextContainer" presStyleLbl="revTx" presStyleIdx="4" presStyleCnt="18">
        <dgm:presLayoutVars>
          <dgm:bulletEnabled val="1"/>
        </dgm:presLayoutVars>
      </dgm:prSet>
      <dgm:spPr/>
    </dgm:pt>
    <dgm:pt modelId="{E2557676-5E9B-2040-BA4B-6BE9DECA144C}" type="pres">
      <dgm:prSet presAssocID="{228C2D29-8DC8-FB4F-8B0F-01150D8A7293}" presName="L1TextContainer" presStyleLbl="revTx" presStyleIdx="5" presStyleCnt="18">
        <dgm:presLayoutVars>
          <dgm:chMax val="1"/>
          <dgm:chPref val="1"/>
          <dgm:bulletEnabled val="1"/>
        </dgm:presLayoutVars>
      </dgm:prSet>
      <dgm:spPr/>
    </dgm:pt>
    <dgm:pt modelId="{015395FE-4F84-D74D-83C2-40D71F892F3C}" type="pres">
      <dgm:prSet presAssocID="{228C2D29-8DC8-FB4F-8B0F-01150D8A7293}" presName="ConnectLine" presStyleLbl="sibTrans1D1" presStyleIdx="2" presStyleCnt="9"/>
      <dgm:spPr>
        <a:noFill/>
        <a:ln w="12700" cap="flat" cmpd="sng" algn="ctr">
          <a:solidFill>
            <a:schemeClr val="accent2">
              <a:hueOff val="287373"/>
              <a:satOff val="-4693"/>
              <a:lumOff val="294"/>
              <a:alphaOff val="0"/>
            </a:schemeClr>
          </a:solidFill>
          <a:prstDash val="dash"/>
        </a:ln>
        <a:effectLst/>
      </dgm:spPr>
    </dgm:pt>
    <dgm:pt modelId="{11B1363B-B3DE-3145-B613-1BDBC5D2922C}" type="pres">
      <dgm:prSet presAssocID="{228C2D29-8DC8-FB4F-8B0F-01150D8A7293}" presName="EmptyPlaceHolder" presStyleCnt="0"/>
      <dgm:spPr/>
    </dgm:pt>
    <dgm:pt modelId="{CE451DCC-8351-D04B-84C0-32017DAA8C5C}" type="pres">
      <dgm:prSet presAssocID="{D55F0F16-4824-A142-A834-092000A92BBA}" presName="spaceBetweenRectangles" presStyleCnt="0"/>
      <dgm:spPr/>
    </dgm:pt>
    <dgm:pt modelId="{955FC71C-EB82-8341-84D8-7B3BDA313169}" type="pres">
      <dgm:prSet presAssocID="{0CBF70B9-13D1-0E48-84A8-0CD882510861}" presName="composite" presStyleCnt="0"/>
      <dgm:spPr/>
    </dgm:pt>
    <dgm:pt modelId="{787665CC-04AF-D34C-9EC7-50BF91AC92B9}" type="pres">
      <dgm:prSet presAssocID="{0CBF70B9-13D1-0E48-84A8-0CD882510861}" presName="ConnectorPoint" presStyleLbl="lnNode1" presStyleIdx="3" presStyleCnt="9"/>
      <dgm:spPr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gm:spPr>
    </dgm:pt>
    <dgm:pt modelId="{343A0E6A-7DB2-CE4B-B415-DB546815BA93}" type="pres">
      <dgm:prSet presAssocID="{0CBF70B9-13D1-0E48-84A8-0CD882510861}" presName="DropPinPlaceHolder" presStyleCnt="0"/>
      <dgm:spPr/>
    </dgm:pt>
    <dgm:pt modelId="{A3648457-79DD-F44D-A886-3B0DC0CFC231}" type="pres">
      <dgm:prSet presAssocID="{0CBF70B9-13D1-0E48-84A8-0CD882510861}" presName="DropPin" presStyleLbl="alignNode1" presStyleIdx="3" presStyleCnt="9"/>
      <dgm:spPr/>
    </dgm:pt>
    <dgm:pt modelId="{75A0BAB9-BE35-E24A-93F8-BCA0A631D6F9}" type="pres">
      <dgm:prSet presAssocID="{0CBF70B9-13D1-0E48-84A8-0CD882510861}" presName="Ellipse" presStyleLbl="fgAcc1" presStyleIdx="4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89DB6A3C-D5B3-7945-8FCA-2EC738502A55}" type="pres">
      <dgm:prSet presAssocID="{0CBF70B9-13D1-0E48-84A8-0CD882510861}" presName="L2TextContainer" presStyleLbl="revTx" presStyleIdx="6" presStyleCnt="18">
        <dgm:presLayoutVars>
          <dgm:bulletEnabled val="1"/>
        </dgm:presLayoutVars>
      </dgm:prSet>
      <dgm:spPr/>
    </dgm:pt>
    <dgm:pt modelId="{B74DF7B9-4223-0A46-9063-DB383086A2C7}" type="pres">
      <dgm:prSet presAssocID="{0CBF70B9-13D1-0E48-84A8-0CD882510861}" presName="L1TextContainer" presStyleLbl="revTx" presStyleIdx="7" presStyleCnt="18">
        <dgm:presLayoutVars>
          <dgm:chMax val="1"/>
          <dgm:chPref val="1"/>
          <dgm:bulletEnabled val="1"/>
        </dgm:presLayoutVars>
      </dgm:prSet>
      <dgm:spPr/>
    </dgm:pt>
    <dgm:pt modelId="{22F79FD3-2714-5A4D-9315-F223C743C88B}" type="pres">
      <dgm:prSet presAssocID="{0CBF70B9-13D1-0E48-84A8-0CD882510861}" presName="ConnectLine" presStyleLbl="sibTrans1D1" presStyleIdx="3" presStyleCnt="9"/>
      <dgm:spPr>
        <a:noFill/>
        <a:ln w="12700" cap="flat" cmpd="sng" algn="ctr">
          <a:solidFill>
            <a:schemeClr val="accent2">
              <a:hueOff val="431059"/>
              <a:satOff val="-7040"/>
              <a:lumOff val="441"/>
              <a:alphaOff val="0"/>
            </a:schemeClr>
          </a:solidFill>
          <a:prstDash val="dash"/>
        </a:ln>
        <a:effectLst/>
      </dgm:spPr>
    </dgm:pt>
    <dgm:pt modelId="{50148E81-503C-4441-BC6D-3E5C87457C13}" type="pres">
      <dgm:prSet presAssocID="{0CBF70B9-13D1-0E48-84A8-0CD882510861}" presName="EmptyPlaceHolder" presStyleCnt="0"/>
      <dgm:spPr/>
    </dgm:pt>
    <dgm:pt modelId="{937B2145-3BDB-C74E-AD46-4C628E0CA0E0}" type="pres">
      <dgm:prSet presAssocID="{80D66F01-6B96-8241-BD58-D3BB97B7D311}" presName="spaceBetweenRectangles" presStyleCnt="0"/>
      <dgm:spPr/>
    </dgm:pt>
    <dgm:pt modelId="{546F61CC-FA83-C540-AEC5-7BB47B295ED5}" type="pres">
      <dgm:prSet presAssocID="{AD1D91B0-AD34-B946-AA4F-8BB843BD7C92}" presName="composite" presStyleCnt="0"/>
      <dgm:spPr/>
    </dgm:pt>
    <dgm:pt modelId="{3440160D-A10D-434B-AB01-2E5FBC965DA5}" type="pres">
      <dgm:prSet presAssocID="{AD1D91B0-AD34-B946-AA4F-8BB843BD7C92}" presName="ConnectorPoint" presStyleLbl="lnNode1" presStyleIdx="4" presStyleCnt="9"/>
      <dgm:spPr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gm:spPr>
    </dgm:pt>
    <dgm:pt modelId="{636F53BA-19D3-2343-AEBB-A095A1D6C1C8}" type="pres">
      <dgm:prSet presAssocID="{AD1D91B0-AD34-B946-AA4F-8BB843BD7C92}" presName="DropPinPlaceHolder" presStyleCnt="0"/>
      <dgm:spPr/>
    </dgm:pt>
    <dgm:pt modelId="{8D36629E-24AC-BF47-A003-6FDC3EEAE6FD}" type="pres">
      <dgm:prSet presAssocID="{AD1D91B0-AD34-B946-AA4F-8BB843BD7C92}" presName="DropPin" presStyleLbl="alignNode1" presStyleIdx="4" presStyleCnt="9" custLinFactNeighborX="0" custLinFactNeighborY="7625"/>
      <dgm:spPr/>
    </dgm:pt>
    <dgm:pt modelId="{048A363C-7032-F94D-83AE-E3F0DA41351C}" type="pres">
      <dgm:prSet presAssocID="{AD1D91B0-AD34-B946-AA4F-8BB843BD7C92}" presName="Ellipse" presStyleLbl="fgAcc1" presStyleIdx="5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BE691C3F-A8BF-A245-9F24-9DC972A3E5E2}" type="pres">
      <dgm:prSet presAssocID="{AD1D91B0-AD34-B946-AA4F-8BB843BD7C92}" presName="L2TextContainer" presStyleLbl="revTx" presStyleIdx="8" presStyleCnt="18">
        <dgm:presLayoutVars>
          <dgm:bulletEnabled val="1"/>
        </dgm:presLayoutVars>
      </dgm:prSet>
      <dgm:spPr/>
    </dgm:pt>
    <dgm:pt modelId="{9F041263-5BFE-CC49-8C43-83B9E0BD1CB4}" type="pres">
      <dgm:prSet presAssocID="{AD1D91B0-AD34-B946-AA4F-8BB843BD7C92}" presName="L1TextContainer" presStyleLbl="revTx" presStyleIdx="9" presStyleCnt="18">
        <dgm:presLayoutVars>
          <dgm:chMax val="1"/>
          <dgm:chPref val="1"/>
          <dgm:bulletEnabled val="1"/>
        </dgm:presLayoutVars>
      </dgm:prSet>
      <dgm:spPr/>
    </dgm:pt>
    <dgm:pt modelId="{F6BE2F2E-797E-7B48-91EA-D5DDC3B91BE8}" type="pres">
      <dgm:prSet presAssocID="{AD1D91B0-AD34-B946-AA4F-8BB843BD7C92}" presName="ConnectLine" presStyleLbl="sibTrans1D1" presStyleIdx="4" presStyleCnt="9"/>
      <dgm:spPr>
        <a:noFill/>
        <a:ln w="12700" cap="flat" cmpd="sng" algn="ctr">
          <a:solidFill>
            <a:schemeClr val="accent2">
              <a:hueOff val="328426"/>
              <a:satOff val="-5363"/>
              <a:lumOff val="336"/>
              <a:alphaOff val="0"/>
            </a:schemeClr>
          </a:solidFill>
          <a:prstDash val="dash"/>
        </a:ln>
        <a:effectLst/>
      </dgm:spPr>
    </dgm:pt>
    <dgm:pt modelId="{268BB4AB-BA34-9346-A6D4-A7207A47F9C3}" type="pres">
      <dgm:prSet presAssocID="{AD1D91B0-AD34-B946-AA4F-8BB843BD7C92}" presName="EmptyPlaceHolder" presStyleCnt="0"/>
      <dgm:spPr/>
    </dgm:pt>
    <dgm:pt modelId="{0AE96DED-F775-F043-91DF-A73BC48F7BC6}" type="pres">
      <dgm:prSet presAssocID="{EABC2C05-B99D-3448-ACBA-B3789906DCD2}" presName="spaceBetweenRectangles" presStyleCnt="0"/>
      <dgm:spPr/>
    </dgm:pt>
    <dgm:pt modelId="{3EB4F656-A1F7-314F-887E-4DEDC393F2F4}" type="pres">
      <dgm:prSet presAssocID="{936BD404-17B0-4589-8BCC-81276F5DABD1}" presName="composite" presStyleCnt="0"/>
      <dgm:spPr/>
    </dgm:pt>
    <dgm:pt modelId="{B56FBBC9-B08A-D943-897E-84E5F8BD5049}" type="pres">
      <dgm:prSet presAssocID="{936BD404-17B0-4589-8BCC-81276F5DABD1}" presName="ConnectorPoint" presStyleLbl="lnNode1" presStyleIdx="5" presStyleCnt="9"/>
      <dgm:spPr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gm:spPr>
    </dgm:pt>
    <dgm:pt modelId="{85301D6B-DF84-8249-B45E-52BCC639AF7C}" type="pres">
      <dgm:prSet presAssocID="{936BD404-17B0-4589-8BCC-81276F5DABD1}" presName="DropPinPlaceHolder" presStyleCnt="0"/>
      <dgm:spPr/>
    </dgm:pt>
    <dgm:pt modelId="{4D241922-8E62-544C-B2AE-A8E9AB0C35D2}" type="pres">
      <dgm:prSet presAssocID="{936BD404-17B0-4589-8BCC-81276F5DABD1}" presName="DropPin" presStyleLbl="alignNode1" presStyleIdx="5" presStyleCnt="9"/>
      <dgm:spPr/>
    </dgm:pt>
    <dgm:pt modelId="{C7BF91AF-9951-854B-AD1B-1C03D73453EC}" type="pres">
      <dgm:prSet presAssocID="{936BD404-17B0-4589-8BCC-81276F5DABD1}" presName="Ellipse" presStyleLbl="fgAcc1" presStyleIdx="6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49E1C1EE-1866-6743-9D47-DA799B3EDBC7}" type="pres">
      <dgm:prSet presAssocID="{936BD404-17B0-4589-8BCC-81276F5DABD1}" presName="L2TextContainer" presStyleLbl="revTx" presStyleIdx="10" presStyleCnt="18">
        <dgm:presLayoutVars>
          <dgm:bulletEnabled val="1"/>
        </dgm:presLayoutVars>
      </dgm:prSet>
      <dgm:spPr/>
    </dgm:pt>
    <dgm:pt modelId="{78CE3052-7062-F747-965E-57374660A04A}" type="pres">
      <dgm:prSet presAssocID="{936BD404-17B0-4589-8BCC-81276F5DABD1}" presName="L1TextContainer" presStyleLbl="revTx" presStyleIdx="11" presStyleCnt="18">
        <dgm:presLayoutVars>
          <dgm:chMax val="1"/>
          <dgm:chPref val="1"/>
          <dgm:bulletEnabled val="1"/>
        </dgm:presLayoutVars>
      </dgm:prSet>
      <dgm:spPr/>
    </dgm:pt>
    <dgm:pt modelId="{2F82B768-8261-6D40-B27F-583154BB5179}" type="pres">
      <dgm:prSet presAssocID="{936BD404-17B0-4589-8BCC-81276F5DABD1}" presName="ConnectLine" presStyleLbl="sibTrans1D1" presStyleIdx="5" presStyleCnt="9"/>
      <dgm:spPr>
        <a:noFill/>
        <a:ln w="12700" cap="flat" cmpd="sng" algn="ctr">
          <a:solidFill>
            <a:schemeClr val="accent2">
              <a:hueOff val="492639"/>
              <a:satOff val="-8045"/>
              <a:lumOff val="504"/>
              <a:alphaOff val="0"/>
            </a:schemeClr>
          </a:solidFill>
          <a:prstDash val="dash"/>
        </a:ln>
        <a:effectLst/>
      </dgm:spPr>
    </dgm:pt>
    <dgm:pt modelId="{D626DD34-8BD2-AB41-9CCE-46642E3D567F}" type="pres">
      <dgm:prSet presAssocID="{936BD404-17B0-4589-8BCC-81276F5DABD1}" presName="EmptyPlaceHolder" presStyleCnt="0"/>
      <dgm:spPr/>
    </dgm:pt>
    <dgm:pt modelId="{79B1BA4B-429A-B748-9114-68B806E0506F}" type="pres">
      <dgm:prSet presAssocID="{31EBF2C2-3A3C-4CA8-B83F-6939089DCD5E}" presName="spaceBetweenRectangles" presStyleCnt="0"/>
      <dgm:spPr/>
    </dgm:pt>
    <dgm:pt modelId="{E313013D-B337-B94D-B0CA-977B02154A4A}" type="pres">
      <dgm:prSet presAssocID="{697B7A61-55A1-5549-9488-42D37B57DC62}" presName="composite" presStyleCnt="0"/>
      <dgm:spPr/>
    </dgm:pt>
    <dgm:pt modelId="{7E2EC655-7843-6E4F-948E-4DE5EFE9E21D}" type="pres">
      <dgm:prSet presAssocID="{697B7A61-55A1-5549-9488-42D37B57DC62}" presName="ConnectorPoint" presStyleLbl="lnNode1" presStyleIdx="6" presStyleCnt="9"/>
      <dgm:spPr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gm:spPr>
    </dgm:pt>
    <dgm:pt modelId="{6D6F1D8E-FF6B-9F4E-AE01-41B156D0E7B5}" type="pres">
      <dgm:prSet presAssocID="{697B7A61-55A1-5549-9488-42D37B57DC62}" presName="DropPinPlaceHolder" presStyleCnt="0"/>
      <dgm:spPr/>
    </dgm:pt>
    <dgm:pt modelId="{70A782B4-3959-1C48-A6E6-1351B418F2C0}" type="pres">
      <dgm:prSet presAssocID="{697B7A61-55A1-5549-9488-42D37B57DC62}" presName="DropPin" presStyleLbl="alignNode1" presStyleIdx="6" presStyleCnt="9"/>
      <dgm:spPr/>
    </dgm:pt>
    <dgm:pt modelId="{009C2EFC-5A16-5B48-9AC0-762E3C0BB5C5}" type="pres">
      <dgm:prSet presAssocID="{697B7A61-55A1-5549-9488-42D37B57DC62}" presName="Ellipse" presStyleLbl="fgAcc1" presStyleIdx="7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3502EBE9-D0AF-014F-AE14-61850FA28BA5}" type="pres">
      <dgm:prSet presAssocID="{697B7A61-55A1-5549-9488-42D37B57DC62}" presName="L2TextContainer" presStyleLbl="revTx" presStyleIdx="12" presStyleCnt="18">
        <dgm:presLayoutVars>
          <dgm:bulletEnabled val="1"/>
        </dgm:presLayoutVars>
      </dgm:prSet>
      <dgm:spPr/>
    </dgm:pt>
    <dgm:pt modelId="{A8A8B133-9956-0343-9B22-8F8D11C9623F}" type="pres">
      <dgm:prSet presAssocID="{697B7A61-55A1-5549-9488-42D37B57DC62}" presName="L1TextContainer" presStyleLbl="revTx" presStyleIdx="13" presStyleCnt="18">
        <dgm:presLayoutVars>
          <dgm:chMax val="1"/>
          <dgm:chPref val="1"/>
          <dgm:bulletEnabled val="1"/>
        </dgm:presLayoutVars>
      </dgm:prSet>
      <dgm:spPr/>
    </dgm:pt>
    <dgm:pt modelId="{00499A6B-259A-8D46-BCDD-F61EE7BE9CF1}" type="pres">
      <dgm:prSet presAssocID="{697B7A61-55A1-5549-9488-42D37B57DC62}" presName="ConnectLine" presStyleLbl="sibTrans1D1" presStyleIdx="6" presStyleCnt="9"/>
      <dgm:spPr>
        <a:noFill/>
        <a:ln w="12700" cap="flat" cmpd="sng" algn="ctr">
          <a:solidFill>
            <a:schemeClr val="accent2">
              <a:hueOff val="656851"/>
              <a:satOff val="-10727"/>
              <a:lumOff val="672"/>
              <a:alphaOff val="0"/>
            </a:schemeClr>
          </a:solidFill>
          <a:prstDash val="dash"/>
        </a:ln>
        <a:effectLst/>
      </dgm:spPr>
    </dgm:pt>
    <dgm:pt modelId="{7B512A06-A6DB-5C4D-BC1B-445A53D1D5BC}" type="pres">
      <dgm:prSet presAssocID="{697B7A61-55A1-5549-9488-42D37B57DC62}" presName="EmptyPlaceHolder" presStyleCnt="0"/>
      <dgm:spPr/>
    </dgm:pt>
    <dgm:pt modelId="{1300342E-A87F-544E-9688-CE8AABE2ACFC}" type="pres">
      <dgm:prSet presAssocID="{0488AE70-C041-3B4F-B288-A3D2039F08C9}" presName="spaceBetweenRectangles" presStyleCnt="0"/>
      <dgm:spPr/>
    </dgm:pt>
    <dgm:pt modelId="{91138528-477A-E340-BF33-5703A4B5A1E3}" type="pres">
      <dgm:prSet presAssocID="{682C7BEA-AE5A-481A-9042-C35FB00C5B5B}" presName="composite" presStyleCnt="0"/>
      <dgm:spPr/>
    </dgm:pt>
    <dgm:pt modelId="{5C1D4578-0B32-5849-9BF5-5A44896A5082}" type="pres">
      <dgm:prSet presAssocID="{682C7BEA-AE5A-481A-9042-C35FB00C5B5B}" presName="ConnectorPoint" presStyleLbl="lnNode1" presStyleIdx="7" presStyleCnt="9"/>
      <dgm:spPr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gm:spPr>
    </dgm:pt>
    <dgm:pt modelId="{A59A7B08-F53D-AC40-BF9B-A5D5EB0A506E}" type="pres">
      <dgm:prSet presAssocID="{682C7BEA-AE5A-481A-9042-C35FB00C5B5B}" presName="DropPinPlaceHolder" presStyleCnt="0"/>
      <dgm:spPr/>
    </dgm:pt>
    <dgm:pt modelId="{E4A1951A-6E82-0645-8855-3C607D9DFBCD}" type="pres">
      <dgm:prSet presAssocID="{682C7BEA-AE5A-481A-9042-C35FB00C5B5B}" presName="DropPin" presStyleLbl="alignNode1" presStyleIdx="7" presStyleCnt="9"/>
      <dgm:spPr/>
    </dgm:pt>
    <dgm:pt modelId="{4744B450-9DB1-8C46-8F1F-E535A62988A4}" type="pres">
      <dgm:prSet presAssocID="{682C7BEA-AE5A-481A-9042-C35FB00C5B5B}" presName="Ellipse" presStyleLbl="fgAcc1" presStyleIdx="8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1F00E79A-AFAB-FB48-94DA-9AA0B976FE51}" type="pres">
      <dgm:prSet presAssocID="{682C7BEA-AE5A-481A-9042-C35FB00C5B5B}" presName="L2TextContainer" presStyleLbl="revTx" presStyleIdx="14" presStyleCnt="18">
        <dgm:presLayoutVars>
          <dgm:bulletEnabled val="1"/>
        </dgm:presLayoutVars>
      </dgm:prSet>
      <dgm:spPr/>
    </dgm:pt>
    <dgm:pt modelId="{D994751A-AFB2-C343-BB0B-4242E9741AE1}" type="pres">
      <dgm:prSet presAssocID="{682C7BEA-AE5A-481A-9042-C35FB00C5B5B}" presName="L1TextContainer" presStyleLbl="revTx" presStyleIdx="15" presStyleCnt="18">
        <dgm:presLayoutVars>
          <dgm:chMax val="1"/>
          <dgm:chPref val="1"/>
          <dgm:bulletEnabled val="1"/>
        </dgm:presLayoutVars>
      </dgm:prSet>
      <dgm:spPr/>
    </dgm:pt>
    <dgm:pt modelId="{22642BF9-BB53-AE45-8D06-06BBE4FDA23F}" type="pres">
      <dgm:prSet presAssocID="{682C7BEA-AE5A-481A-9042-C35FB00C5B5B}" presName="ConnectLine" presStyleLbl="sibTrans1D1" presStyleIdx="7" presStyleCnt="9"/>
      <dgm:spPr>
        <a:noFill/>
        <a:ln w="12700" cap="flat" cmpd="sng" algn="ctr">
          <a:solidFill>
            <a:schemeClr val="accent2">
              <a:hueOff val="821064"/>
              <a:satOff val="-13409"/>
              <a:lumOff val="840"/>
              <a:alphaOff val="0"/>
            </a:schemeClr>
          </a:solidFill>
          <a:prstDash val="dash"/>
        </a:ln>
        <a:effectLst/>
      </dgm:spPr>
    </dgm:pt>
    <dgm:pt modelId="{DFF1B42E-87C6-5848-9D8E-A72E187864A0}" type="pres">
      <dgm:prSet presAssocID="{682C7BEA-AE5A-481A-9042-C35FB00C5B5B}" presName="EmptyPlaceHolder" presStyleCnt="0"/>
      <dgm:spPr/>
    </dgm:pt>
    <dgm:pt modelId="{297DD23F-537C-7947-BA31-8C0226998161}" type="pres">
      <dgm:prSet presAssocID="{699D707A-9324-4634-B3E5-562E8A4E4BB9}" presName="spaceBetweenRectangles" presStyleCnt="0"/>
      <dgm:spPr/>
    </dgm:pt>
    <dgm:pt modelId="{C26D3E68-AC8D-EC49-AD26-237B7458825D}" type="pres">
      <dgm:prSet presAssocID="{0A4749AA-A6D8-0A40-87F1-08CD23A5E8B7}" presName="composite" presStyleCnt="0"/>
      <dgm:spPr/>
    </dgm:pt>
    <dgm:pt modelId="{348F89A1-EA78-E449-9798-479198B0BC43}" type="pres">
      <dgm:prSet presAssocID="{0A4749AA-A6D8-0A40-87F1-08CD23A5E8B7}" presName="ConnectorPoint" presStyleLbl="lnNode1" presStyleIdx="8" presStyleCnt="9"/>
      <dgm:spPr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gm:spPr>
    </dgm:pt>
    <dgm:pt modelId="{8FBF557A-64DC-5E47-B8A9-5475520A5A74}" type="pres">
      <dgm:prSet presAssocID="{0A4749AA-A6D8-0A40-87F1-08CD23A5E8B7}" presName="DropPinPlaceHolder" presStyleCnt="0"/>
      <dgm:spPr/>
    </dgm:pt>
    <dgm:pt modelId="{6F21BD28-B8DA-BF42-9933-3007E6F58D45}" type="pres">
      <dgm:prSet presAssocID="{0A4749AA-A6D8-0A40-87F1-08CD23A5E8B7}" presName="DropPin" presStyleLbl="alignNode1" presStyleIdx="8" presStyleCnt="9"/>
      <dgm:spPr/>
    </dgm:pt>
    <dgm:pt modelId="{E2F3491B-A36D-B347-94B0-A24541CDA0F6}" type="pres">
      <dgm:prSet presAssocID="{0A4749AA-A6D8-0A40-87F1-08CD23A5E8B7}" presName="Ellipse" presStyleLbl="fgAcc1" presStyleIdx="9" presStyleCnt="10"/>
      <dgm:spPr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gm:spPr>
    </dgm:pt>
    <dgm:pt modelId="{FB3DD36E-BD81-B64D-91B1-E43E194B0C2F}" type="pres">
      <dgm:prSet presAssocID="{0A4749AA-A6D8-0A40-87F1-08CD23A5E8B7}" presName="L2TextContainer" presStyleLbl="revTx" presStyleIdx="16" presStyleCnt="18">
        <dgm:presLayoutVars>
          <dgm:bulletEnabled val="1"/>
        </dgm:presLayoutVars>
      </dgm:prSet>
      <dgm:spPr/>
    </dgm:pt>
    <dgm:pt modelId="{B1304A78-5CDC-FE4C-9584-D52DDF68B8A3}" type="pres">
      <dgm:prSet presAssocID="{0A4749AA-A6D8-0A40-87F1-08CD23A5E8B7}" presName="L1TextContainer" presStyleLbl="revTx" presStyleIdx="17" presStyleCnt="18">
        <dgm:presLayoutVars>
          <dgm:chMax val="1"/>
          <dgm:chPref val="1"/>
          <dgm:bulletEnabled val="1"/>
        </dgm:presLayoutVars>
      </dgm:prSet>
      <dgm:spPr/>
    </dgm:pt>
    <dgm:pt modelId="{8B11DD08-AEA0-5A43-B80D-F88538E67FEE}" type="pres">
      <dgm:prSet presAssocID="{0A4749AA-A6D8-0A40-87F1-08CD23A5E8B7}" presName="ConnectLine" presStyleLbl="sibTrans1D1" presStyleIdx="8" presStyleCnt="9"/>
      <dgm:spPr>
        <a:noFill/>
        <a:ln w="12700" cap="flat" cmpd="sng" algn="ctr">
          <a:solidFill>
            <a:schemeClr val="accent2">
              <a:hueOff val="985277"/>
              <a:satOff val="-16090"/>
              <a:lumOff val="1008"/>
              <a:alphaOff val="0"/>
            </a:schemeClr>
          </a:solidFill>
          <a:prstDash val="dash"/>
        </a:ln>
        <a:effectLst/>
      </dgm:spPr>
    </dgm:pt>
    <dgm:pt modelId="{B243956F-FB1F-7247-BC0C-63CC2EBED58E}" type="pres">
      <dgm:prSet presAssocID="{0A4749AA-A6D8-0A40-87F1-08CD23A5E8B7}" presName="EmptyPlaceHolder" presStyleCnt="0"/>
      <dgm:spPr/>
    </dgm:pt>
  </dgm:ptLst>
  <dgm:cxnLst>
    <dgm:cxn modelId="{C21C5C03-E535-EB4B-86E9-9499FAE15EC2}" srcId="{CF3F4A4E-6AFF-4E0A-B623-C16330FB9090}" destId="{0CBF70B9-13D1-0E48-84A8-0CD882510861}" srcOrd="3" destOrd="0" parTransId="{B38414DE-2150-C04F-BB73-2F2BC1CA89BF}" sibTransId="{80D66F01-6B96-8241-BD58-D3BB97B7D311}"/>
    <dgm:cxn modelId="{E380B003-3B8D-4C8E-8AD1-1EFA3EBD8CC5}" srcId="{936BD404-17B0-4589-8BCC-81276F5DABD1}" destId="{11ADFB97-7648-48C3-AC6C-A8E62FA0B276}" srcOrd="0" destOrd="0" parTransId="{608187F2-0507-46C2-A18F-83A0AFD72CE2}" sibTransId="{E4A1A351-AA6C-4B6F-84D6-5A60E34A7247}"/>
    <dgm:cxn modelId="{36DBA214-C18D-4C4E-BB31-35EA75560157}" srcId="{CF3F4A4E-6AFF-4E0A-B623-C16330FB9090}" destId="{228C2D29-8DC8-FB4F-8B0F-01150D8A7293}" srcOrd="2" destOrd="0" parTransId="{3D156B66-081C-DF4F-993C-F9283FFC95BB}" sibTransId="{D55F0F16-4824-A142-A834-092000A92BBA}"/>
    <dgm:cxn modelId="{74578421-9926-4887-AF0E-D0CB4B2EC735}" srcId="{CF3F4A4E-6AFF-4E0A-B623-C16330FB9090}" destId="{936BD404-17B0-4589-8BCC-81276F5DABD1}" srcOrd="5" destOrd="0" parTransId="{BCBCF134-B32D-47C8-916A-9E265EF47742}" sibTransId="{31EBF2C2-3A3C-4CA8-B83F-6939089DCD5E}"/>
    <dgm:cxn modelId="{5F793C27-7074-44F8-B302-E7F04F5216A8}" srcId="{682C7BEA-AE5A-481A-9042-C35FB00C5B5B}" destId="{F835BB7B-5F94-4994-9CC9-FF2127668153}" srcOrd="0" destOrd="0" parTransId="{092F76D4-F6FF-42B8-8D3F-634FFCDDC1F0}" sibTransId="{181445AD-17F3-46C8-AF08-9695C6BE77AC}"/>
    <dgm:cxn modelId="{D7DFE72A-7D9C-F845-902C-22C74E155CDB}" type="presOf" srcId="{682C7BEA-AE5A-481A-9042-C35FB00C5B5B}" destId="{D994751A-AFB2-C343-BB0B-4242E9741AE1}" srcOrd="0" destOrd="0" presId="urn:microsoft.com/office/officeart/2017/3/layout/DropPinTimeline"/>
    <dgm:cxn modelId="{AB3DE62E-97E3-0343-BBB3-EA6E094784BC}" srcId="{CF3F4A4E-6AFF-4E0A-B623-C16330FB9090}" destId="{AD1D91B0-AD34-B946-AA4F-8BB843BD7C92}" srcOrd="4" destOrd="0" parTransId="{238C8218-597E-6142-AFFA-6AAA27F32703}" sibTransId="{EABC2C05-B99D-3448-ACBA-B3789906DCD2}"/>
    <dgm:cxn modelId="{5A9B4631-C71A-C440-874F-75294DDFCB08}" type="presOf" srcId="{0A4749AA-A6D8-0A40-87F1-08CD23A5E8B7}" destId="{B1304A78-5CDC-FE4C-9584-D52DDF68B8A3}" srcOrd="0" destOrd="0" presId="urn:microsoft.com/office/officeart/2017/3/layout/DropPinTimeline"/>
    <dgm:cxn modelId="{74ABB65A-08AA-DB41-A3CA-3B9FF379A84C}" srcId="{CF3F4A4E-6AFF-4E0A-B623-C16330FB9090}" destId="{697B7A61-55A1-5549-9488-42D37B57DC62}" srcOrd="6" destOrd="0" parTransId="{EC3A3716-9A8A-5342-B679-B31A8695314C}" sibTransId="{0488AE70-C041-3B4F-B288-A3D2039F08C9}"/>
    <dgm:cxn modelId="{8F5B105C-9EEE-5249-8EB5-912761AE6C1E}" type="presOf" srcId="{CF3F4A4E-6AFF-4E0A-B623-C16330FB9090}" destId="{7DF08E56-461C-1F4A-8A67-B57B3776745D}" srcOrd="0" destOrd="0" presId="urn:microsoft.com/office/officeart/2017/3/layout/DropPinTimeline"/>
    <dgm:cxn modelId="{8EBD0862-8146-BD42-891D-07425089E688}" type="presOf" srcId="{697B7A61-55A1-5549-9488-42D37B57DC62}" destId="{A8A8B133-9956-0343-9B22-8F8D11C9623F}" srcOrd="0" destOrd="0" presId="urn:microsoft.com/office/officeart/2017/3/layout/DropPinTimeline"/>
    <dgm:cxn modelId="{EE825564-187F-4FD4-A5A9-4B11E4FD2402}" srcId="{CF3F4A4E-6AFF-4E0A-B623-C16330FB9090}" destId="{682C7BEA-AE5A-481A-9042-C35FB00C5B5B}" srcOrd="7" destOrd="0" parTransId="{831FA0D2-695A-405E-83FC-303C2C5E2C55}" sibTransId="{699D707A-9324-4634-B3E5-562E8A4E4BB9}"/>
    <dgm:cxn modelId="{B722E974-085B-0F4A-9C24-5AE9311A4E56}" type="presOf" srcId="{AD1D91B0-AD34-B946-AA4F-8BB843BD7C92}" destId="{9F041263-5BFE-CC49-8C43-83B9E0BD1CB4}" srcOrd="0" destOrd="0" presId="urn:microsoft.com/office/officeart/2017/3/layout/DropPinTimeline"/>
    <dgm:cxn modelId="{2EA9A97E-7830-394E-B1D9-DB15B5E587D4}" type="presOf" srcId="{12F8EDD9-40E1-7848-92EB-EB88E05246FA}" destId="{974F0817-2142-EE42-9C6D-EAC196DE61A9}" srcOrd="0" destOrd="0" presId="urn:microsoft.com/office/officeart/2017/3/layout/DropPinTimeline"/>
    <dgm:cxn modelId="{227B4887-B7E6-044D-838C-39F1DB2E10CB}" type="presOf" srcId="{936BD404-17B0-4589-8BCC-81276F5DABD1}" destId="{78CE3052-7062-F747-965E-57374660A04A}" srcOrd="0" destOrd="0" presId="urn:microsoft.com/office/officeart/2017/3/layout/DropPinTimeline"/>
    <dgm:cxn modelId="{FA8BFB8B-C09C-034B-AC6D-58CAA5DCA53E}" srcId="{682C7BEA-AE5A-481A-9042-C35FB00C5B5B}" destId="{70F7A621-D9EA-A94E-B5CC-B646B7F0D54C}" srcOrd="1" destOrd="0" parTransId="{F1850E1D-883E-D143-8F95-C45110526126}" sibTransId="{40EC6593-9426-DD4F-895F-910B063AA975}"/>
    <dgm:cxn modelId="{27F49894-2536-4942-8356-C9ECD1C293F3}" type="presOf" srcId="{946B11EE-8505-034D-8051-DE4AEC534BC5}" destId="{5D001E60-0DDC-3C4F-8E5A-2D1A3563FFFE}" srcOrd="0" destOrd="0" presId="urn:microsoft.com/office/officeart/2017/3/layout/DropPinTimeline"/>
    <dgm:cxn modelId="{4E6770A1-F634-5D46-AB64-E41AEA5169C5}" type="presOf" srcId="{0CBF70B9-13D1-0E48-84A8-0CD882510861}" destId="{B74DF7B9-4223-0A46-9063-DB383086A2C7}" srcOrd="0" destOrd="0" presId="urn:microsoft.com/office/officeart/2017/3/layout/DropPinTimeline"/>
    <dgm:cxn modelId="{ADCD76A7-B952-CC4A-AFEA-54B6E864CF43}" type="presOf" srcId="{F835BB7B-5F94-4994-9CC9-FF2127668153}" destId="{1F00E79A-AFAB-FB48-94DA-9AA0B976FE51}" srcOrd="0" destOrd="0" presId="urn:microsoft.com/office/officeart/2017/3/layout/DropPinTimeline"/>
    <dgm:cxn modelId="{B655E9AB-F709-F643-8D4C-D41FECBA5C88}" type="presOf" srcId="{11ADFB97-7648-48C3-AC6C-A8E62FA0B276}" destId="{49E1C1EE-1866-6743-9D47-DA799B3EDBC7}" srcOrd="0" destOrd="0" presId="urn:microsoft.com/office/officeart/2017/3/layout/DropPinTimeline"/>
    <dgm:cxn modelId="{D9453CB8-EDFE-9E43-95C8-823D72112345}" srcId="{CF3F4A4E-6AFF-4E0A-B623-C16330FB9090}" destId="{946B11EE-8505-034D-8051-DE4AEC534BC5}" srcOrd="0" destOrd="0" parTransId="{0FF499F3-FF71-734F-A47D-9CA0D140074B}" sibTransId="{A2D664EB-273C-E64B-B5E2-C78ED3E21012}"/>
    <dgm:cxn modelId="{047480BA-3BC8-A841-931D-DBD6F8C624CA}" type="presOf" srcId="{228C2D29-8DC8-FB4F-8B0F-01150D8A7293}" destId="{E2557676-5E9B-2040-BA4B-6BE9DECA144C}" srcOrd="0" destOrd="0" presId="urn:microsoft.com/office/officeart/2017/3/layout/DropPinTimeline"/>
    <dgm:cxn modelId="{8A93D1CC-8847-B940-AF2B-4366FD35FF78}" type="presOf" srcId="{70F7A621-D9EA-A94E-B5CC-B646B7F0D54C}" destId="{1F00E79A-AFAB-FB48-94DA-9AA0B976FE51}" srcOrd="0" destOrd="1" presId="urn:microsoft.com/office/officeart/2017/3/layout/DropPinTimeline"/>
    <dgm:cxn modelId="{01851FD3-4146-E741-8BDF-8F21F2C8FDD2}" srcId="{CF3F4A4E-6AFF-4E0A-B623-C16330FB9090}" destId="{12F8EDD9-40E1-7848-92EB-EB88E05246FA}" srcOrd="1" destOrd="0" parTransId="{68ABADAB-2582-D242-95C0-1C084700A4A9}" sibTransId="{8D76101E-FC94-C749-B3C8-73C540D017DA}"/>
    <dgm:cxn modelId="{765DB3F6-52B5-EA4C-8F1A-8EF52CE3CF33}" srcId="{CF3F4A4E-6AFF-4E0A-B623-C16330FB9090}" destId="{0A4749AA-A6D8-0A40-87F1-08CD23A5E8B7}" srcOrd="8" destOrd="0" parTransId="{B912E539-5B04-F443-892F-E7D0D50A3668}" sibTransId="{929918DA-267D-AA4C-BA97-60E9FD3E2D41}"/>
    <dgm:cxn modelId="{601AB400-61F2-DE4B-9381-1B47E5B0C5FC}" type="presParOf" srcId="{7DF08E56-461C-1F4A-8A67-B57B3776745D}" destId="{9523C214-110C-DF4F-BE0F-FA4ACC684E99}" srcOrd="0" destOrd="0" presId="urn:microsoft.com/office/officeart/2017/3/layout/DropPinTimeline"/>
    <dgm:cxn modelId="{B5E411D1-28B7-CF42-91D7-4F8B905D943D}" type="presParOf" srcId="{7DF08E56-461C-1F4A-8A67-B57B3776745D}" destId="{F92C974C-3709-5441-845C-50BA132153D5}" srcOrd="1" destOrd="0" presId="urn:microsoft.com/office/officeart/2017/3/layout/DropPinTimeline"/>
    <dgm:cxn modelId="{5517C2AE-4094-3547-8D24-032AE4BBAE17}" type="presParOf" srcId="{F92C974C-3709-5441-845C-50BA132153D5}" destId="{0B70E9A0-DB2C-7549-B391-BFF293B73B1B}" srcOrd="0" destOrd="0" presId="urn:microsoft.com/office/officeart/2017/3/layout/DropPinTimeline"/>
    <dgm:cxn modelId="{BDEB810E-5403-1E4B-B123-9373A5E0C34C}" type="presParOf" srcId="{0B70E9A0-DB2C-7549-B391-BFF293B73B1B}" destId="{D942B689-E7D9-0742-9D54-9A768E12732F}" srcOrd="0" destOrd="0" presId="urn:microsoft.com/office/officeart/2017/3/layout/DropPinTimeline"/>
    <dgm:cxn modelId="{8A04A25D-1047-764A-B7BA-A449B3DE9635}" type="presParOf" srcId="{0B70E9A0-DB2C-7549-B391-BFF293B73B1B}" destId="{2EF14346-2181-E843-B775-7EEFA4ACE184}" srcOrd="1" destOrd="0" presId="urn:microsoft.com/office/officeart/2017/3/layout/DropPinTimeline"/>
    <dgm:cxn modelId="{03A1703C-3514-D444-BF18-4BAB9903D18B}" type="presParOf" srcId="{2EF14346-2181-E843-B775-7EEFA4ACE184}" destId="{A4327B31-4674-EE42-B851-652C89F5EA9C}" srcOrd="0" destOrd="0" presId="urn:microsoft.com/office/officeart/2017/3/layout/DropPinTimeline"/>
    <dgm:cxn modelId="{DB3FF12A-9A8E-E54C-AAC9-D531642A43F5}" type="presParOf" srcId="{2EF14346-2181-E843-B775-7EEFA4ACE184}" destId="{5316CE49-6CD7-D647-8A33-092489032D88}" srcOrd="1" destOrd="0" presId="urn:microsoft.com/office/officeart/2017/3/layout/DropPinTimeline"/>
    <dgm:cxn modelId="{2D26AF10-00E5-5147-AC8E-7C115BB8ABE9}" type="presParOf" srcId="{0B70E9A0-DB2C-7549-B391-BFF293B73B1B}" destId="{9F134BEF-DE81-C048-BA87-AB0253FBCEA3}" srcOrd="2" destOrd="0" presId="urn:microsoft.com/office/officeart/2017/3/layout/DropPinTimeline"/>
    <dgm:cxn modelId="{A521E244-3044-5745-AE8A-20B7EC8AF40F}" type="presParOf" srcId="{0B70E9A0-DB2C-7549-B391-BFF293B73B1B}" destId="{5D001E60-0DDC-3C4F-8E5A-2D1A3563FFFE}" srcOrd="3" destOrd="0" presId="urn:microsoft.com/office/officeart/2017/3/layout/DropPinTimeline"/>
    <dgm:cxn modelId="{2D3B3916-9221-544B-B0D4-80484D9ECCA6}" type="presParOf" srcId="{0B70E9A0-DB2C-7549-B391-BFF293B73B1B}" destId="{27E54AA4-602B-E74E-BE83-BE39956CCC38}" srcOrd="4" destOrd="0" presId="urn:microsoft.com/office/officeart/2017/3/layout/DropPinTimeline"/>
    <dgm:cxn modelId="{707266C5-79A4-5747-9ACE-B2253E240663}" type="presParOf" srcId="{0B70E9A0-DB2C-7549-B391-BFF293B73B1B}" destId="{A7F5D8B7-DE20-BD48-9DC6-E80FEB3FE2B6}" srcOrd="5" destOrd="0" presId="urn:microsoft.com/office/officeart/2017/3/layout/DropPinTimeline"/>
    <dgm:cxn modelId="{1B2E035F-0489-8544-8B22-E932BD7A869E}" type="presParOf" srcId="{F92C974C-3709-5441-845C-50BA132153D5}" destId="{E2489DEC-5D48-8047-B5FD-EC10A2411F3C}" srcOrd="1" destOrd="0" presId="urn:microsoft.com/office/officeart/2017/3/layout/DropPinTimeline"/>
    <dgm:cxn modelId="{DFAE6090-3351-434A-954C-F464D1364A76}" type="presParOf" srcId="{F92C974C-3709-5441-845C-50BA132153D5}" destId="{DB3CCE0E-BA49-A149-833B-4BBBF53C8DA9}" srcOrd="2" destOrd="0" presId="urn:microsoft.com/office/officeart/2017/3/layout/DropPinTimeline"/>
    <dgm:cxn modelId="{F833C5FD-F739-7F4F-87F5-8764EF7C5769}" type="presParOf" srcId="{DB3CCE0E-BA49-A149-833B-4BBBF53C8DA9}" destId="{2D0C6C16-2A91-DA4C-B583-110BE47737F9}" srcOrd="0" destOrd="0" presId="urn:microsoft.com/office/officeart/2017/3/layout/DropPinTimeline"/>
    <dgm:cxn modelId="{47BF2117-EB0A-EA47-8742-79C4B799824E}" type="presParOf" srcId="{DB3CCE0E-BA49-A149-833B-4BBBF53C8DA9}" destId="{285833F0-D831-DF47-8FFD-FC25909A62A9}" srcOrd="1" destOrd="0" presId="urn:microsoft.com/office/officeart/2017/3/layout/DropPinTimeline"/>
    <dgm:cxn modelId="{80704AC6-8802-0C4D-878C-160A6116BE74}" type="presParOf" srcId="{285833F0-D831-DF47-8FFD-FC25909A62A9}" destId="{DD3FCC37-CE28-0644-8049-21A989A573E9}" srcOrd="0" destOrd="0" presId="urn:microsoft.com/office/officeart/2017/3/layout/DropPinTimeline"/>
    <dgm:cxn modelId="{D474CE9C-51CE-4242-A8EF-A737C3527206}" type="presParOf" srcId="{285833F0-D831-DF47-8FFD-FC25909A62A9}" destId="{589E9BEF-C16C-674D-B3CE-F4474897960B}" srcOrd="1" destOrd="0" presId="urn:microsoft.com/office/officeart/2017/3/layout/DropPinTimeline"/>
    <dgm:cxn modelId="{CC558BD5-DD81-E144-90EC-4E19A1F079D6}" type="presParOf" srcId="{DB3CCE0E-BA49-A149-833B-4BBBF53C8DA9}" destId="{E8F47541-CA38-9744-AA1B-E13491D85EDB}" srcOrd="2" destOrd="0" presId="urn:microsoft.com/office/officeart/2017/3/layout/DropPinTimeline"/>
    <dgm:cxn modelId="{BAA9BCE2-3F9B-F24C-935C-9F34D4E901A5}" type="presParOf" srcId="{DB3CCE0E-BA49-A149-833B-4BBBF53C8DA9}" destId="{974F0817-2142-EE42-9C6D-EAC196DE61A9}" srcOrd="3" destOrd="0" presId="urn:microsoft.com/office/officeart/2017/3/layout/DropPinTimeline"/>
    <dgm:cxn modelId="{52C3DA02-FB31-7F44-8643-B9DE4D56E300}" type="presParOf" srcId="{DB3CCE0E-BA49-A149-833B-4BBBF53C8DA9}" destId="{34499957-3489-B54E-A8ED-AD268762F5C2}" srcOrd="4" destOrd="0" presId="urn:microsoft.com/office/officeart/2017/3/layout/DropPinTimeline"/>
    <dgm:cxn modelId="{DA405C14-579A-2D43-9DD0-BE7DE392D6CD}" type="presParOf" srcId="{DB3CCE0E-BA49-A149-833B-4BBBF53C8DA9}" destId="{D87D1648-5461-1F4C-8283-5291B8660102}" srcOrd="5" destOrd="0" presId="urn:microsoft.com/office/officeart/2017/3/layout/DropPinTimeline"/>
    <dgm:cxn modelId="{AFADE810-52EF-F94C-A401-AFD96FE028D0}" type="presParOf" srcId="{F92C974C-3709-5441-845C-50BA132153D5}" destId="{B4E4FD08-56EA-F646-B677-C92570711470}" srcOrd="3" destOrd="0" presId="urn:microsoft.com/office/officeart/2017/3/layout/DropPinTimeline"/>
    <dgm:cxn modelId="{F49F0B7A-FA9F-8B45-9A05-9913BD17481D}" type="presParOf" srcId="{F92C974C-3709-5441-845C-50BA132153D5}" destId="{1D917774-0EB6-6345-85C2-0AC47E065390}" srcOrd="4" destOrd="0" presId="urn:microsoft.com/office/officeart/2017/3/layout/DropPinTimeline"/>
    <dgm:cxn modelId="{CC43391D-6AD9-5B4C-B282-070B0C2C9654}" type="presParOf" srcId="{1D917774-0EB6-6345-85C2-0AC47E065390}" destId="{4D44295F-C9D5-D547-9927-86EFAAEDB95B}" srcOrd="0" destOrd="0" presId="urn:microsoft.com/office/officeart/2017/3/layout/DropPinTimeline"/>
    <dgm:cxn modelId="{E9C355E7-7C1E-5149-A0F5-F4BB422749C4}" type="presParOf" srcId="{1D917774-0EB6-6345-85C2-0AC47E065390}" destId="{4C5B0453-1B00-554D-A7E9-7AAF5BBDE350}" srcOrd="1" destOrd="0" presId="urn:microsoft.com/office/officeart/2017/3/layout/DropPinTimeline"/>
    <dgm:cxn modelId="{CCEE72E0-359D-5B44-92E8-8F8A0668739F}" type="presParOf" srcId="{4C5B0453-1B00-554D-A7E9-7AAF5BBDE350}" destId="{C8B9B642-A55C-504B-BF57-3DA472DCF013}" srcOrd="0" destOrd="0" presId="urn:microsoft.com/office/officeart/2017/3/layout/DropPinTimeline"/>
    <dgm:cxn modelId="{068497B2-F3F2-B546-A5B3-DE02BA0E3C55}" type="presParOf" srcId="{4C5B0453-1B00-554D-A7E9-7AAF5BBDE350}" destId="{B6B066A3-D152-A04A-8DD7-B43B8536BB6D}" srcOrd="1" destOrd="0" presId="urn:microsoft.com/office/officeart/2017/3/layout/DropPinTimeline"/>
    <dgm:cxn modelId="{0FA7124C-4CCB-C746-91E7-592FF0B2319E}" type="presParOf" srcId="{1D917774-0EB6-6345-85C2-0AC47E065390}" destId="{C6B40180-405C-9F42-AAE8-60F120C85503}" srcOrd="2" destOrd="0" presId="urn:microsoft.com/office/officeart/2017/3/layout/DropPinTimeline"/>
    <dgm:cxn modelId="{F3817627-6049-4E4A-9AE1-B048AD917461}" type="presParOf" srcId="{1D917774-0EB6-6345-85C2-0AC47E065390}" destId="{E2557676-5E9B-2040-BA4B-6BE9DECA144C}" srcOrd="3" destOrd="0" presId="urn:microsoft.com/office/officeart/2017/3/layout/DropPinTimeline"/>
    <dgm:cxn modelId="{1673E3E4-95B1-FE40-B6C2-C335808F7208}" type="presParOf" srcId="{1D917774-0EB6-6345-85C2-0AC47E065390}" destId="{015395FE-4F84-D74D-83C2-40D71F892F3C}" srcOrd="4" destOrd="0" presId="urn:microsoft.com/office/officeart/2017/3/layout/DropPinTimeline"/>
    <dgm:cxn modelId="{68A55C7F-FAB0-7943-8097-0354B67DF483}" type="presParOf" srcId="{1D917774-0EB6-6345-85C2-0AC47E065390}" destId="{11B1363B-B3DE-3145-B613-1BDBC5D2922C}" srcOrd="5" destOrd="0" presId="urn:microsoft.com/office/officeart/2017/3/layout/DropPinTimeline"/>
    <dgm:cxn modelId="{6984669F-34EE-C44A-B3A5-243CE9A42EEB}" type="presParOf" srcId="{F92C974C-3709-5441-845C-50BA132153D5}" destId="{CE451DCC-8351-D04B-84C0-32017DAA8C5C}" srcOrd="5" destOrd="0" presId="urn:microsoft.com/office/officeart/2017/3/layout/DropPinTimeline"/>
    <dgm:cxn modelId="{0277BD80-7B12-7A4A-B56D-D2858FE5559D}" type="presParOf" srcId="{F92C974C-3709-5441-845C-50BA132153D5}" destId="{955FC71C-EB82-8341-84D8-7B3BDA313169}" srcOrd="6" destOrd="0" presId="urn:microsoft.com/office/officeart/2017/3/layout/DropPinTimeline"/>
    <dgm:cxn modelId="{DBB47D72-F66A-E24D-933C-41EAD5928E4E}" type="presParOf" srcId="{955FC71C-EB82-8341-84D8-7B3BDA313169}" destId="{787665CC-04AF-D34C-9EC7-50BF91AC92B9}" srcOrd="0" destOrd="0" presId="urn:microsoft.com/office/officeart/2017/3/layout/DropPinTimeline"/>
    <dgm:cxn modelId="{9C26A140-01A7-D546-B792-8617CF75F925}" type="presParOf" srcId="{955FC71C-EB82-8341-84D8-7B3BDA313169}" destId="{343A0E6A-7DB2-CE4B-B415-DB546815BA93}" srcOrd="1" destOrd="0" presId="urn:microsoft.com/office/officeart/2017/3/layout/DropPinTimeline"/>
    <dgm:cxn modelId="{AFEA4AAA-B7C1-F749-BAC2-8EFFD67A65DE}" type="presParOf" srcId="{343A0E6A-7DB2-CE4B-B415-DB546815BA93}" destId="{A3648457-79DD-F44D-A886-3B0DC0CFC231}" srcOrd="0" destOrd="0" presId="urn:microsoft.com/office/officeart/2017/3/layout/DropPinTimeline"/>
    <dgm:cxn modelId="{40DD5D4E-52CC-954F-85AA-1065DBB479D5}" type="presParOf" srcId="{343A0E6A-7DB2-CE4B-B415-DB546815BA93}" destId="{75A0BAB9-BE35-E24A-93F8-BCA0A631D6F9}" srcOrd="1" destOrd="0" presId="urn:microsoft.com/office/officeart/2017/3/layout/DropPinTimeline"/>
    <dgm:cxn modelId="{7F449F9C-709D-DA42-B6B2-0F3A6E680529}" type="presParOf" srcId="{955FC71C-EB82-8341-84D8-7B3BDA313169}" destId="{89DB6A3C-D5B3-7945-8FCA-2EC738502A55}" srcOrd="2" destOrd="0" presId="urn:microsoft.com/office/officeart/2017/3/layout/DropPinTimeline"/>
    <dgm:cxn modelId="{23711249-498D-2947-85BB-FF9D1AD25821}" type="presParOf" srcId="{955FC71C-EB82-8341-84D8-7B3BDA313169}" destId="{B74DF7B9-4223-0A46-9063-DB383086A2C7}" srcOrd="3" destOrd="0" presId="urn:microsoft.com/office/officeart/2017/3/layout/DropPinTimeline"/>
    <dgm:cxn modelId="{EB89E7A2-0412-FD4A-87A1-46C9F475B09F}" type="presParOf" srcId="{955FC71C-EB82-8341-84D8-7B3BDA313169}" destId="{22F79FD3-2714-5A4D-9315-F223C743C88B}" srcOrd="4" destOrd="0" presId="urn:microsoft.com/office/officeart/2017/3/layout/DropPinTimeline"/>
    <dgm:cxn modelId="{FE3AB7DE-9FE0-E94D-BD05-45E0223F5AA8}" type="presParOf" srcId="{955FC71C-EB82-8341-84D8-7B3BDA313169}" destId="{50148E81-503C-4441-BC6D-3E5C87457C13}" srcOrd="5" destOrd="0" presId="urn:microsoft.com/office/officeart/2017/3/layout/DropPinTimeline"/>
    <dgm:cxn modelId="{665C3867-F544-144F-92A4-71CBD37A574E}" type="presParOf" srcId="{F92C974C-3709-5441-845C-50BA132153D5}" destId="{937B2145-3BDB-C74E-AD46-4C628E0CA0E0}" srcOrd="7" destOrd="0" presId="urn:microsoft.com/office/officeart/2017/3/layout/DropPinTimeline"/>
    <dgm:cxn modelId="{BB7B1C8A-0835-D649-B8CA-AD27B20138F0}" type="presParOf" srcId="{F92C974C-3709-5441-845C-50BA132153D5}" destId="{546F61CC-FA83-C540-AEC5-7BB47B295ED5}" srcOrd="8" destOrd="0" presId="urn:microsoft.com/office/officeart/2017/3/layout/DropPinTimeline"/>
    <dgm:cxn modelId="{44C8214E-E679-9D4B-A4BB-D62B165508B7}" type="presParOf" srcId="{546F61CC-FA83-C540-AEC5-7BB47B295ED5}" destId="{3440160D-A10D-434B-AB01-2E5FBC965DA5}" srcOrd="0" destOrd="0" presId="urn:microsoft.com/office/officeart/2017/3/layout/DropPinTimeline"/>
    <dgm:cxn modelId="{CB6ADDD5-4238-6347-ADEC-9792D240D5A9}" type="presParOf" srcId="{546F61CC-FA83-C540-AEC5-7BB47B295ED5}" destId="{636F53BA-19D3-2343-AEBB-A095A1D6C1C8}" srcOrd="1" destOrd="0" presId="urn:microsoft.com/office/officeart/2017/3/layout/DropPinTimeline"/>
    <dgm:cxn modelId="{26E91179-8AE1-C741-8367-631020648CA7}" type="presParOf" srcId="{636F53BA-19D3-2343-AEBB-A095A1D6C1C8}" destId="{8D36629E-24AC-BF47-A003-6FDC3EEAE6FD}" srcOrd="0" destOrd="0" presId="urn:microsoft.com/office/officeart/2017/3/layout/DropPinTimeline"/>
    <dgm:cxn modelId="{7D17B992-B363-0044-9FBB-95D17D81D9C5}" type="presParOf" srcId="{636F53BA-19D3-2343-AEBB-A095A1D6C1C8}" destId="{048A363C-7032-F94D-83AE-E3F0DA41351C}" srcOrd="1" destOrd="0" presId="urn:microsoft.com/office/officeart/2017/3/layout/DropPinTimeline"/>
    <dgm:cxn modelId="{7C024202-6AFA-994D-91FD-7A9C74834DA1}" type="presParOf" srcId="{546F61CC-FA83-C540-AEC5-7BB47B295ED5}" destId="{BE691C3F-A8BF-A245-9F24-9DC972A3E5E2}" srcOrd="2" destOrd="0" presId="urn:microsoft.com/office/officeart/2017/3/layout/DropPinTimeline"/>
    <dgm:cxn modelId="{F6EE1B6E-32B4-6D48-B037-23BD3A07A796}" type="presParOf" srcId="{546F61CC-FA83-C540-AEC5-7BB47B295ED5}" destId="{9F041263-5BFE-CC49-8C43-83B9E0BD1CB4}" srcOrd="3" destOrd="0" presId="urn:microsoft.com/office/officeart/2017/3/layout/DropPinTimeline"/>
    <dgm:cxn modelId="{AA22F6BC-E83A-B84E-818E-80688C316C2F}" type="presParOf" srcId="{546F61CC-FA83-C540-AEC5-7BB47B295ED5}" destId="{F6BE2F2E-797E-7B48-91EA-D5DDC3B91BE8}" srcOrd="4" destOrd="0" presId="urn:microsoft.com/office/officeart/2017/3/layout/DropPinTimeline"/>
    <dgm:cxn modelId="{7F7AEBDD-F673-6F48-9CF7-9E311F3F2589}" type="presParOf" srcId="{546F61CC-FA83-C540-AEC5-7BB47B295ED5}" destId="{268BB4AB-BA34-9346-A6D4-A7207A47F9C3}" srcOrd="5" destOrd="0" presId="urn:microsoft.com/office/officeart/2017/3/layout/DropPinTimeline"/>
    <dgm:cxn modelId="{21BC057A-3678-614C-8EC0-0029FB3AD4E9}" type="presParOf" srcId="{F92C974C-3709-5441-845C-50BA132153D5}" destId="{0AE96DED-F775-F043-91DF-A73BC48F7BC6}" srcOrd="9" destOrd="0" presId="urn:microsoft.com/office/officeart/2017/3/layout/DropPinTimeline"/>
    <dgm:cxn modelId="{D92AFB43-CBC7-914B-B602-321DCE5DAE7B}" type="presParOf" srcId="{F92C974C-3709-5441-845C-50BA132153D5}" destId="{3EB4F656-A1F7-314F-887E-4DEDC393F2F4}" srcOrd="10" destOrd="0" presId="urn:microsoft.com/office/officeart/2017/3/layout/DropPinTimeline"/>
    <dgm:cxn modelId="{EEAD713D-F16B-F84C-A911-22E8238BAB1E}" type="presParOf" srcId="{3EB4F656-A1F7-314F-887E-4DEDC393F2F4}" destId="{B56FBBC9-B08A-D943-897E-84E5F8BD5049}" srcOrd="0" destOrd="0" presId="urn:microsoft.com/office/officeart/2017/3/layout/DropPinTimeline"/>
    <dgm:cxn modelId="{16DC6982-E984-B74F-8D23-1DAFED938ECB}" type="presParOf" srcId="{3EB4F656-A1F7-314F-887E-4DEDC393F2F4}" destId="{85301D6B-DF84-8249-B45E-52BCC639AF7C}" srcOrd="1" destOrd="0" presId="urn:microsoft.com/office/officeart/2017/3/layout/DropPinTimeline"/>
    <dgm:cxn modelId="{BDB1AA04-1EDA-1246-BA2F-BE2878C2B949}" type="presParOf" srcId="{85301D6B-DF84-8249-B45E-52BCC639AF7C}" destId="{4D241922-8E62-544C-B2AE-A8E9AB0C35D2}" srcOrd="0" destOrd="0" presId="urn:microsoft.com/office/officeart/2017/3/layout/DropPinTimeline"/>
    <dgm:cxn modelId="{AEEB454B-79F7-D242-821E-405B8E82CA31}" type="presParOf" srcId="{85301D6B-DF84-8249-B45E-52BCC639AF7C}" destId="{C7BF91AF-9951-854B-AD1B-1C03D73453EC}" srcOrd="1" destOrd="0" presId="urn:microsoft.com/office/officeart/2017/3/layout/DropPinTimeline"/>
    <dgm:cxn modelId="{D5B2D515-2AF7-CE49-B74D-B3D2EA8B7C1B}" type="presParOf" srcId="{3EB4F656-A1F7-314F-887E-4DEDC393F2F4}" destId="{49E1C1EE-1866-6743-9D47-DA799B3EDBC7}" srcOrd="2" destOrd="0" presId="urn:microsoft.com/office/officeart/2017/3/layout/DropPinTimeline"/>
    <dgm:cxn modelId="{7FFEF16D-22D1-354F-B1C3-877C9A08772B}" type="presParOf" srcId="{3EB4F656-A1F7-314F-887E-4DEDC393F2F4}" destId="{78CE3052-7062-F747-965E-57374660A04A}" srcOrd="3" destOrd="0" presId="urn:microsoft.com/office/officeart/2017/3/layout/DropPinTimeline"/>
    <dgm:cxn modelId="{1C56418D-C2FA-5344-804A-9D0D0084615F}" type="presParOf" srcId="{3EB4F656-A1F7-314F-887E-4DEDC393F2F4}" destId="{2F82B768-8261-6D40-B27F-583154BB5179}" srcOrd="4" destOrd="0" presId="urn:microsoft.com/office/officeart/2017/3/layout/DropPinTimeline"/>
    <dgm:cxn modelId="{2F2A2460-6D51-2B4D-A62B-9D41AF8EE9A0}" type="presParOf" srcId="{3EB4F656-A1F7-314F-887E-4DEDC393F2F4}" destId="{D626DD34-8BD2-AB41-9CCE-46642E3D567F}" srcOrd="5" destOrd="0" presId="urn:microsoft.com/office/officeart/2017/3/layout/DropPinTimeline"/>
    <dgm:cxn modelId="{A27A898E-E70D-CF4B-879B-C221813461EF}" type="presParOf" srcId="{F92C974C-3709-5441-845C-50BA132153D5}" destId="{79B1BA4B-429A-B748-9114-68B806E0506F}" srcOrd="11" destOrd="0" presId="urn:microsoft.com/office/officeart/2017/3/layout/DropPinTimeline"/>
    <dgm:cxn modelId="{978EBCC2-967C-8C49-B7F7-D925057FD7C5}" type="presParOf" srcId="{F92C974C-3709-5441-845C-50BA132153D5}" destId="{E313013D-B337-B94D-B0CA-977B02154A4A}" srcOrd="12" destOrd="0" presId="urn:microsoft.com/office/officeart/2017/3/layout/DropPinTimeline"/>
    <dgm:cxn modelId="{6141AF78-82EF-7744-AB4F-1FC3EA29AA4F}" type="presParOf" srcId="{E313013D-B337-B94D-B0CA-977B02154A4A}" destId="{7E2EC655-7843-6E4F-948E-4DE5EFE9E21D}" srcOrd="0" destOrd="0" presId="urn:microsoft.com/office/officeart/2017/3/layout/DropPinTimeline"/>
    <dgm:cxn modelId="{6E5C1EA4-9F26-8E47-8926-E7EE2B96D9E2}" type="presParOf" srcId="{E313013D-B337-B94D-B0CA-977B02154A4A}" destId="{6D6F1D8E-FF6B-9F4E-AE01-41B156D0E7B5}" srcOrd="1" destOrd="0" presId="urn:microsoft.com/office/officeart/2017/3/layout/DropPinTimeline"/>
    <dgm:cxn modelId="{1D034F38-0077-CC40-9A55-7D7BD886211B}" type="presParOf" srcId="{6D6F1D8E-FF6B-9F4E-AE01-41B156D0E7B5}" destId="{70A782B4-3959-1C48-A6E6-1351B418F2C0}" srcOrd="0" destOrd="0" presId="urn:microsoft.com/office/officeart/2017/3/layout/DropPinTimeline"/>
    <dgm:cxn modelId="{1DD3F779-8709-BA4D-9F09-4248A81C023D}" type="presParOf" srcId="{6D6F1D8E-FF6B-9F4E-AE01-41B156D0E7B5}" destId="{009C2EFC-5A16-5B48-9AC0-762E3C0BB5C5}" srcOrd="1" destOrd="0" presId="urn:microsoft.com/office/officeart/2017/3/layout/DropPinTimeline"/>
    <dgm:cxn modelId="{4A0D0D9E-FDC5-5B49-A5FC-634DB5C90985}" type="presParOf" srcId="{E313013D-B337-B94D-B0CA-977B02154A4A}" destId="{3502EBE9-D0AF-014F-AE14-61850FA28BA5}" srcOrd="2" destOrd="0" presId="urn:microsoft.com/office/officeart/2017/3/layout/DropPinTimeline"/>
    <dgm:cxn modelId="{E375E729-87C3-2448-B758-D6760E048684}" type="presParOf" srcId="{E313013D-B337-B94D-B0CA-977B02154A4A}" destId="{A8A8B133-9956-0343-9B22-8F8D11C9623F}" srcOrd="3" destOrd="0" presId="urn:microsoft.com/office/officeart/2017/3/layout/DropPinTimeline"/>
    <dgm:cxn modelId="{6613BC69-09A8-F146-A5D2-9A2C39EF8B5A}" type="presParOf" srcId="{E313013D-B337-B94D-B0CA-977B02154A4A}" destId="{00499A6B-259A-8D46-BCDD-F61EE7BE9CF1}" srcOrd="4" destOrd="0" presId="urn:microsoft.com/office/officeart/2017/3/layout/DropPinTimeline"/>
    <dgm:cxn modelId="{813BE0C7-0E17-7D40-A6C3-00B5E089EBC8}" type="presParOf" srcId="{E313013D-B337-B94D-B0CA-977B02154A4A}" destId="{7B512A06-A6DB-5C4D-BC1B-445A53D1D5BC}" srcOrd="5" destOrd="0" presId="urn:microsoft.com/office/officeart/2017/3/layout/DropPinTimeline"/>
    <dgm:cxn modelId="{ECC49883-39A7-AF4B-8595-EBDD39AA688C}" type="presParOf" srcId="{F92C974C-3709-5441-845C-50BA132153D5}" destId="{1300342E-A87F-544E-9688-CE8AABE2ACFC}" srcOrd="13" destOrd="0" presId="urn:microsoft.com/office/officeart/2017/3/layout/DropPinTimeline"/>
    <dgm:cxn modelId="{57974AC9-0B76-8A40-8ABA-9ACCFA4D9F76}" type="presParOf" srcId="{F92C974C-3709-5441-845C-50BA132153D5}" destId="{91138528-477A-E340-BF33-5703A4B5A1E3}" srcOrd="14" destOrd="0" presId="urn:microsoft.com/office/officeart/2017/3/layout/DropPinTimeline"/>
    <dgm:cxn modelId="{93804B9D-1925-DE44-A4E5-9C3FC23E09B7}" type="presParOf" srcId="{91138528-477A-E340-BF33-5703A4B5A1E3}" destId="{5C1D4578-0B32-5849-9BF5-5A44896A5082}" srcOrd="0" destOrd="0" presId="urn:microsoft.com/office/officeart/2017/3/layout/DropPinTimeline"/>
    <dgm:cxn modelId="{1ABDDEE1-2148-B84B-A5C9-C53C7DAE2E5F}" type="presParOf" srcId="{91138528-477A-E340-BF33-5703A4B5A1E3}" destId="{A59A7B08-F53D-AC40-BF9B-A5D5EB0A506E}" srcOrd="1" destOrd="0" presId="urn:microsoft.com/office/officeart/2017/3/layout/DropPinTimeline"/>
    <dgm:cxn modelId="{AA1C902C-0F8D-BF44-B267-4C4D9AD49696}" type="presParOf" srcId="{A59A7B08-F53D-AC40-BF9B-A5D5EB0A506E}" destId="{E4A1951A-6E82-0645-8855-3C607D9DFBCD}" srcOrd="0" destOrd="0" presId="urn:microsoft.com/office/officeart/2017/3/layout/DropPinTimeline"/>
    <dgm:cxn modelId="{2BD3A184-3935-3D43-B947-3E030DFB7DF0}" type="presParOf" srcId="{A59A7B08-F53D-AC40-BF9B-A5D5EB0A506E}" destId="{4744B450-9DB1-8C46-8F1F-E535A62988A4}" srcOrd="1" destOrd="0" presId="urn:microsoft.com/office/officeart/2017/3/layout/DropPinTimeline"/>
    <dgm:cxn modelId="{2B5845BA-3F67-0843-B5AC-2A46FAD575AE}" type="presParOf" srcId="{91138528-477A-E340-BF33-5703A4B5A1E3}" destId="{1F00E79A-AFAB-FB48-94DA-9AA0B976FE51}" srcOrd="2" destOrd="0" presId="urn:microsoft.com/office/officeart/2017/3/layout/DropPinTimeline"/>
    <dgm:cxn modelId="{9864EF0D-7A33-BE4B-B6EC-A0739A9F98EA}" type="presParOf" srcId="{91138528-477A-E340-BF33-5703A4B5A1E3}" destId="{D994751A-AFB2-C343-BB0B-4242E9741AE1}" srcOrd="3" destOrd="0" presId="urn:microsoft.com/office/officeart/2017/3/layout/DropPinTimeline"/>
    <dgm:cxn modelId="{CD7F16D0-A6D6-9642-974F-E468E3F1DF37}" type="presParOf" srcId="{91138528-477A-E340-BF33-5703A4B5A1E3}" destId="{22642BF9-BB53-AE45-8D06-06BBE4FDA23F}" srcOrd="4" destOrd="0" presId="urn:microsoft.com/office/officeart/2017/3/layout/DropPinTimeline"/>
    <dgm:cxn modelId="{F7EF6E30-166C-C14C-A8E0-7924D9624308}" type="presParOf" srcId="{91138528-477A-E340-BF33-5703A4B5A1E3}" destId="{DFF1B42E-87C6-5848-9D8E-A72E187864A0}" srcOrd="5" destOrd="0" presId="urn:microsoft.com/office/officeart/2017/3/layout/DropPinTimeline"/>
    <dgm:cxn modelId="{64827E36-485A-9F4B-A50A-21588AD4BF5F}" type="presParOf" srcId="{F92C974C-3709-5441-845C-50BA132153D5}" destId="{297DD23F-537C-7947-BA31-8C0226998161}" srcOrd="15" destOrd="0" presId="urn:microsoft.com/office/officeart/2017/3/layout/DropPinTimeline"/>
    <dgm:cxn modelId="{82DC7E12-57DA-C445-B7B0-572CFCC04C98}" type="presParOf" srcId="{F92C974C-3709-5441-845C-50BA132153D5}" destId="{C26D3E68-AC8D-EC49-AD26-237B7458825D}" srcOrd="16" destOrd="0" presId="urn:microsoft.com/office/officeart/2017/3/layout/DropPinTimeline"/>
    <dgm:cxn modelId="{8903FB98-FCC4-C44D-B308-8BE3CC2C1590}" type="presParOf" srcId="{C26D3E68-AC8D-EC49-AD26-237B7458825D}" destId="{348F89A1-EA78-E449-9798-479198B0BC43}" srcOrd="0" destOrd="0" presId="urn:microsoft.com/office/officeart/2017/3/layout/DropPinTimeline"/>
    <dgm:cxn modelId="{9F84A661-230E-F847-A47E-E24B8F0CBDE3}" type="presParOf" srcId="{C26D3E68-AC8D-EC49-AD26-237B7458825D}" destId="{8FBF557A-64DC-5E47-B8A9-5475520A5A74}" srcOrd="1" destOrd="0" presId="urn:microsoft.com/office/officeart/2017/3/layout/DropPinTimeline"/>
    <dgm:cxn modelId="{4483B33E-D026-4745-98D8-DDAE8A9B490A}" type="presParOf" srcId="{8FBF557A-64DC-5E47-B8A9-5475520A5A74}" destId="{6F21BD28-B8DA-BF42-9933-3007E6F58D45}" srcOrd="0" destOrd="0" presId="urn:microsoft.com/office/officeart/2017/3/layout/DropPinTimeline"/>
    <dgm:cxn modelId="{0BCB2089-D855-204A-9863-F93CDAB6664C}" type="presParOf" srcId="{8FBF557A-64DC-5E47-B8A9-5475520A5A74}" destId="{E2F3491B-A36D-B347-94B0-A24541CDA0F6}" srcOrd="1" destOrd="0" presId="urn:microsoft.com/office/officeart/2017/3/layout/DropPinTimeline"/>
    <dgm:cxn modelId="{C8519DAE-88C1-2942-97B7-44E63D6B8C7F}" type="presParOf" srcId="{C26D3E68-AC8D-EC49-AD26-237B7458825D}" destId="{FB3DD36E-BD81-B64D-91B1-E43E194B0C2F}" srcOrd="2" destOrd="0" presId="urn:microsoft.com/office/officeart/2017/3/layout/DropPinTimeline"/>
    <dgm:cxn modelId="{9E564AA7-F58C-1D41-A756-9A181E6F0258}" type="presParOf" srcId="{C26D3E68-AC8D-EC49-AD26-237B7458825D}" destId="{B1304A78-5CDC-FE4C-9584-D52DDF68B8A3}" srcOrd="3" destOrd="0" presId="urn:microsoft.com/office/officeart/2017/3/layout/DropPinTimeline"/>
    <dgm:cxn modelId="{4757D520-D541-AD43-8C7B-7095923DE43D}" type="presParOf" srcId="{C26D3E68-AC8D-EC49-AD26-237B7458825D}" destId="{8B11DD08-AEA0-5A43-B80D-F88538E67FEE}" srcOrd="4" destOrd="0" presId="urn:microsoft.com/office/officeart/2017/3/layout/DropPinTimeline"/>
    <dgm:cxn modelId="{64E037C6-8461-414D-99FE-ECFAE3661120}" type="presParOf" srcId="{C26D3E68-AC8D-EC49-AD26-237B7458825D}" destId="{B243956F-FB1F-7247-BC0C-63CC2EBED58E}" srcOrd="5" destOrd="0" presId="urn:microsoft.com/office/officeart/2017/3/layout/DropPinTimeline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3C214-110C-DF4F-BE0F-FA4ACC684E99}">
      <dsp:nvSpPr>
        <dsp:cNvPr id="0" name=""/>
        <dsp:cNvSpPr/>
      </dsp:nvSpPr>
      <dsp:spPr>
        <a:xfrm>
          <a:off x="0" y="1765031"/>
          <a:ext cx="10820400" cy="0"/>
        </a:xfrm>
        <a:prstGeom prst="lin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triangle" w="lg" len="lg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327B31-4674-EE42-B851-652C89F5EA9C}">
      <dsp:nvSpPr>
        <dsp:cNvPr id="0" name=""/>
        <dsp:cNvSpPr/>
      </dsp:nvSpPr>
      <dsp:spPr>
        <a:xfrm rot="8100000">
          <a:off x="58452" y="406770"/>
          <a:ext cx="259597" cy="259597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316CE49-6CD7-D647-8A33-092489032D88}">
      <dsp:nvSpPr>
        <dsp:cNvPr id="0" name=""/>
        <dsp:cNvSpPr/>
      </dsp:nvSpPr>
      <dsp:spPr>
        <a:xfrm>
          <a:off x="87291" y="435609"/>
          <a:ext cx="201919" cy="201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34BEF-DE81-C048-BA87-AB0253FBCEA3}">
      <dsp:nvSpPr>
        <dsp:cNvPr id="0" name=""/>
        <dsp:cNvSpPr/>
      </dsp:nvSpPr>
      <dsp:spPr>
        <a:xfrm>
          <a:off x="371814" y="720132"/>
          <a:ext cx="1799024" cy="104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01E60-0DDC-3C4F-8E5A-2D1A3563FFFE}">
      <dsp:nvSpPr>
        <dsp:cNvPr id="0" name=""/>
        <dsp:cNvSpPr/>
      </dsp:nvSpPr>
      <dsp:spPr>
        <a:xfrm>
          <a:off x="371814" y="353006"/>
          <a:ext cx="1799024" cy="36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1870 First Excavation of Hissarlik</a:t>
          </a:r>
        </a:p>
      </dsp:txBody>
      <dsp:txXfrm>
        <a:off x="371814" y="353006"/>
        <a:ext cx="1799024" cy="367126"/>
      </dsp:txXfrm>
    </dsp:sp>
    <dsp:sp modelId="{27E54AA4-602B-E74E-BE83-BE39956CCC38}">
      <dsp:nvSpPr>
        <dsp:cNvPr id="0" name=""/>
        <dsp:cNvSpPr/>
      </dsp:nvSpPr>
      <dsp:spPr>
        <a:xfrm>
          <a:off x="188251" y="720132"/>
          <a:ext cx="0" cy="1044898"/>
        </a:xfrm>
        <a:prstGeom prst="line">
          <a:avLst/>
        </a:pr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42B689-E7D9-0742-9D54-9A768E12732F}">
      <dsp:nvSpPr>
        <dsp:cNvPr id="0" name=""/>
        <dsp:cNvSpPr/>
      </dsp:nvSpPr>
      <dsp:spPr>
        <a:xfrm>
          <a:off x="154651" y="1731989"/>
          <a:ext cx="66082" cy="66082"/>
        </a:xfrm>
        <a:prstGeom prst="ellipse">
          <a:avLst/>
        </a:prstGeom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D3FCC37-CE28-0644-8049-21A989A573E9}">
      <dsp:nvSpPr>
        <dsp:cNvPr id="0" name=""/>
        <dsp:cNvSpPr/>
      </dsp:nvSpPr>
      <dsp:spPr>
        <a:xfrm rot="18900000">
          <a:off x="1138893" y="2863693"/>
          <a:ext cx="259597" cy="259597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143686"/>
                <a:satOff val="-2347"/>
                <a:lumOff val="147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43686"/>
                <a:satOff val="-2347"/>
                <a:lumOff val="147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43686"/>
              <a:satOff val="-2347"/>
              <a:lumOff val="147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9E9BEF-C16C-674D-B3CE-F4474897960B}">
      <dsp:nvSpPr>
        <dsp:cNvPr id="0" name=""/>
        <dsp:cNvSpPr/>
      </dsp:nvSpPr>
      <dsp:spPr>
        <a:xfrm>
          <a:off x="1167732" y="2892532"/>
          <a:ext cx="201919" cy="201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47541-CA38-9744-AA1B-E13491D85EDB}">
      <dsp:nvSpPr>
        <dsp:cNvPr id="0" name=""/>
        <dsp:cNvSpPr/>
      </dsp:nvSpPr>
      <dsp:spPr>
        <a:xfrm>
          <a:off x="1452255" y="1765031"/>
          <a:ext cx="1799024" cy="104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4F0817-2142-EE42-9C6D-EAC196DE61A9}">
      <dsp:nvSpPr>
        <dsp:cNvPr id="0" name=""/>
        <dsp:cNvSpPr/>
      </dsp:nvSpPr>
      <dsp:spPr>
        <a:xfrm>
          <a:off x="1452255" y="2809929"/>
          <a:ext cx="1799024" cy="36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1873 Troy is Found</a:t>
          </a:r>
        </a:p>
      </dsp:txBody>
      <dsp:txXfrm>
        <a:off x="1452255" y="2809929"/>
        <a:ext cx="1799024" cy="367126"/>
      </dsp:txXfrm>
    </dsp:sp>
    <dsp:sp modelId="{34499957-3489-B54E-A8ED-AD268762F5C2}">
      <dsp:nvSpPr>
        <dsp:cNvPr id="0" name=""/>
        <dsp:cNvSpPr/>
      </dsp:nvSpPr>
      <dsp:spPr>
        <a:xfrm>
          <a:off x="1268691" y="1765031"/>
          <a:ext cx="0" cy="1044898"/>
        </a:xfrm>
        <a:prstGeom prst="line">
          <a:avLst/>
        </a:prstGeom>
        <a:noFill/>
        <a:ln w="12700" cap="flat" cmpd="sng" algn="ctr">
          <a:solidFill>
            <a:schemeClr val="accent2">
              <a:hueOff val="143686"/>
              <a:satOff val="-2347"/>
              <a:lumOff val="147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0C6C16-2A91-DA4C-B583-110BE47737F9}">
      <dsp:nvSpPr>
        <dsp:cNvPr id="0" name=""/>
        <dsp:cNvSpPr/>
      </dsp:nvSpPr>
      <dsp:spPr>
        <a:xfrm>
          <a:off x="1235091" y="1731989"/>
          <a:ext cx="66082" cy="66082"/>
        </a:xfrm>
        <a:prstGeom prst="ellipse">
          <a:avLst/>
        </a:prstGeom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8B9B642-A55C-504B-BF57-3DA472DCF013}">
      <dsp:nvSpPr>
        <dsp:cNvPr id="0" name=""/>
        <dsp:cNvSpPr/>
      </dsp:nvSpPr>
      <dsp:spPr>
        <a:xfrm rot="8100000">
          <a:off x="2219333" y="406770"/>
          <a:ext cx="259597" cy="259597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287373"/>
                <a:satOff val="-4693"/>
                <a:lumOff val="294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287373"/>
                <a:satOff val="-4693"/>
                <a:lumOff val="294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287373"/>
              <a:satOff val="-4693"/>
              <a:lumOff val="294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6B066A3-D152-A04A-8DD7-B43B8536BB6D}">
      <dsp:nvSpPr>
        <dsp:cNvPr id="0" name=""/>
        <dsp:cNvSpPr/>
      </dsp:nvSpPr>
      <dsp:spPr>
        <a:xfrm>
          <a:off x="2248172" y="435609"/>
          <a:ext cx="201919" cy="201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B40180-405C-9F42-AAE8-60F120C85503}">
      <dsp:nvSpPr>
        <dsp:cNvPr id="0" name=""/>
        <dsp:cNvSpPr/>
      </dsp:nvSpPr>
      <dsp:spPr>
        <a:xfrm>
          <a:off x="2532695" y="720132"/>
          <a:ext cx="1799024" cy="104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557676-5E9B-2040-BA4B-6BE9DECA144C}">
      <dsp:nvSpPr>
        <dsp:cNvPr id="0" name=""/>
        <dsp:cNvSpPr/>
      </dsp:nvSpPr>
      <dsp:spPr>
        <a:xfrm>
          <a:off x="2532695" y="353006"/>
          <a:ext cx="1799024" cy="36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1876 Mycenae</a:t>
          </a:r>
        </a:p>
      </dsp:txBody>
      <dsp:txXfrm>
        <a:off x="2532695" y="353006"/>
        <a:ext cx="1799024" cy="367126"/>
      </dsp:txXfrm>
    </dsp:sp>
    <dsp:sp modelId="{015395FE-4F84-D74D-83C2-40D71F892F3C}">
      <dsp:nvSpPr>
        <dsp:cNvPr id="0" name=""/>
        <dsp:cNvSpPr/>
      </dsp:nvSpPr>
      <dsp:spPr>
        <a:xfrm>
          <a:off x="2349132" y="720132"/>
          <a:ext cx="0" cy="1044898"/>
        </a:xfrm>
        <a:prstGeom prst="line">
          <a:avLst/>
        </a:prstGeom>
        <a:noFill/>
        <a:ln w="12700" cap="flat" cmpd="sng" algn="ctr">
          <a:solidFill>
            <a:schemeClr val="accent2">
              <a:hueOff val="287373"/>
              <a:satOff val="-4693"/>
              <a:lumOff val="29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44295F-C9D5-D547-9927-86EFAAEDB95B}">
      <dsp:nvSpPr>
        <dsp:cNvPr id="0" name=""/>
        <dsp:cNvSpPr/>
      </dsp:nvSpPr>
      <dsp:spPr>
        <a:xfrm>
          <a:off x="2315532" y="1731989"/>
          <a:ext cx="66082" cy="66082"/>
        </a:xfrm>
        <a:prstGeom prst="ellipse">
          <a:avLst/>
        </a:prstGeom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648457-79DD-F44D-A886-3B0DC0CFC231}">
      <dsp:nvSpPr>
        <dsp:cNvPr id="0" name=""/>
        <dsp:cNvSpPr/>
      </dsp:nvSpPr>
      <dsp:spPr>
        <a:xfrm rot="18900000">
          <a:off x="3299774" y="2863693"/>
          <a:ext cx="259597" cy="259597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431059"/>
                <a:satOff val="-7040"/>
                <a:lumOff val="441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431059"/>
                <a:satOff val="-7040"/>
                <a:lumOff val="441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431059"/>
              <a:satOff val="-7040"/>
              <a:lumOff val="441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A0BAB9-BE35-E24A-93F8-BCA0A631D6F9}">
      <dsp:nvSpPr>
        <dsp:cNvPr id="0" name=""/>
        <dsp:cNvSpPr/>
      </dsp:nvSpPr>
      <dsp:spPr>
        <a:xfrm>
          <a:off x="3328613" y="2892532"/>
          <a:ext cx="201919" cy="201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9DB6A3C-D5B3-7945-8FCA-2EC738502A55}">
      <dsp:nvSpPr>
        <dsp:cNvPr id="0" name=""/>
        <dsp:cNvSpPr/>
      </dsp:nvSpPr>
      <dsp:spPr>
        <a:xfrm>
          <a:off x="3613136" y="1765031"/>
          <a:ext cx="1799024" cy="104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74DF7B9-4223-0A46-9063-DB383086A2C7}">
      <dsp:nvSpPr>
        <dsp:cNvPr id="0" name=""/>
        <dsp:cNvSpPr/>
      </dsp:nvSpPr>
      <dsp:spPr>
        <a:xfrm>
          <a:off x="3613136" y="2809929"/>
          <a:ext cx="1799024" cy="36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1878 </a:t>
          </a:r>
          <a:r>
            <a:rPr lang="en-US" sz="1300" kern="1200" dirty="0" err="1"/>
            <a:t>Ithica</a:t>
          </a:r>
          <a:endParaRPr lang="en-US" sz="1300" kern="1200" dirty="0"/>
        </a:p>
      </dsp:txBody>
      <dsp:txXfrm>
        <a:off x="3613136" y="2809929"/>
        <a:ext cx="1799024" cy="367126"/>
      </dsp:txXfrm>
    </dsp:sp>
    <dsp:sp modelId="{22F79FD3-2714-5A4D-9315-F223C743C88B}">
      <dsp:nvSpPr>
        <dsp:cNvPr id="0" name=""/>
        <dsp:cNvSpPr/>
      </dsp:nvSpPr>
      <dsp:spPr>
        <a:xfrm>
          <a:off x="3429572" y="1765031"/>
          <a:ext cx="0" cy="1044898"/>
        </a:xfrm>
        <a:prstGeom prst="line">
          <a:avLst/>
        </a:prstGeom>
        <a:noFill/>
        <a:ln w="12700" cap="flat" cmpd="sng" algn="ctr">
          <a:solidFill>
            <a:schemeClr val="accent2">
              <a:hueOff val="431059"/>
              <a:satOff val="-7040"/>
              <a:lumOff val="441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665CC-04AF-D34C-9EC7-50BF91AC92B9}">
      <dsp:nvSpPr>
        <dsp:cNvPr id="0" name=""/>
        <dsp:cNvSpPr/>
      </dsp:nvSpPr>
      <dsp:spPr>
        <a:xfrm>
          <a:off x="3395972" y="1731989"/>
          <a:ext cx="66082" cy="66082"/>
        </a:xfrm>
        <a:prstGeom prst="ellipse">
          <a:avLst/>
        </a:prstGeom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36629E-24AC-BF47-A003-6FDC3EEAE6FD}">
      <dsp:nvSpPr>
        <dsp:cNvPr id="0" name=""/>
        <dsp:cNvSpPr/>
      </dsp:nvSpPr>
      <dsp:spPr>
        <a:xfrm rot="8100000">
          <a:off x="4380214" y="434764"/>
          <a:ext cx="259597" cy="259597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574745"/>
                <a:satOff val="-9386"/>
                <a:lumOff val="588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574745"/>
                <a:satOff val="-9386"/>
                <a:lumOff val="588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74745"/>
              <a:satOff val="-9386"/>
              <a:lumOff val="588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48A363C-7032-F94D-83AE-E3F0DA41351C}">
      <dsp:nvSpPr>
        <dsp:cNvPr id="0" name=""/>
        <dsp:cNvSpPr/>
      </dsp:nvSpPr>
      <dsp:spPr>
        <a:xfrm>
          <a:off x="4409053" y="463603"/>
          <a:ext cx="201919" cy="201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691C3F-A8BF-A245-9F24-9DC972A3E5E2}">
      <dsp:nvSpPr>
        <dsp:cNvPr id="0" name=""/>
        <dsp:cNvSpPr/>
      </dsp:nvSpPr>
      <dsp:spPr>
        <a:xfrm>
          <a:off x="4693576" y="720132"/>
          <a:ext cx="1799024" cy="104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041263-5BFE-CC49-8C43-83B9E0BD1CB4}">
      <dsp:nvSpPr>
        <dsp:cNvPr id="0" name=""/>
        <dsp:cNvSpPr/>
      </dsp:nvSpPr>
      <dsp:spPr>
        <a:xfrm>
          <a:off x="4693576" y="353006"/>
          <a:ext cx="1799024" cy="36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1879 Second Excavation of Troy </a:t>
          </a:r>
        </a:p>
      </dsp:txBody>
      <dsp:txXfrm>
        <a:off x="4693576" y="353006"/>
        <a:ext cx="1799024" cy="367126"/>
      </dsp:txXfrm>
    </dsp:sp>
    <dsp:sp modelId="{F6BE2F2E-797E-7B48-91EA-D5DDC3B91BE8}">
      <dsp:nvSpPr>
        <dsp:cNvPr id="0" name=""/>
        <dsp:cNvSpPr/>
      </dsp:nvSpPr>
      <dsp:spPr>
        <a:xfrm>
          <a:off x="4510013" y="720132"/>
          <a:ext cx="0" cy="1044898"/>
        </a:xfrm>
        <a:prstGeom prst="line">
          <a:avLst/>
        </a:prstGeom>
        <a:noFill/>
        <a:ln w="12700" cap="flat" cmpd="sng" algn="ctr">
          <a:solidFill>
            <a:schemeClr val="accent2">
              <a:hueOff val="328426"/>
              <a:satOff val="-5363"/>
              <a:lumOff val="336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40160D-A10D-434B-AB01-2E5FBC965DA5}">
      <dsp:nvSpPr>
        <dsp:cNvPr id="0" name=""/>
        <dsp:cNvSpPr/>
      </dsp:nvSpPr>
      <dsp:spPr>
        <a:xfrm>
          <a:off x="4476413" y="1731989"/>
          <a:ext cx="66082" cy="66082"/>
        </a:xfrm>
        <a:prstGeom prst="ellipse">
          <a:avLst/>
        </a:prstGeom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241922-8E62-544C-B2AE-A8E9AB0C35D2}">
      <dsp:nvSpPr>
        <dsp:cNvPr id="0" name=""/>
        <dsp:cNvSpPr/>
      </dsp:nvSpPr>
      <dsp:spPr>
        <a:xfrm rot="18900000">
          <a:off x="5460655" y="2863693"/>
          <a:ext cx="259597" cy="259597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718431"/>
                <a:satOff val="-11733"/>
                <a:lumOff val="735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718431"/>
                <a:satOff val="-11733"/>
                <a:lumOff val="735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718431"/>
              <a:satOff val="-11733"/>
              <a:lumOff val="735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BF91AF-9951-854B-AD1B-1C03D73453EC}">
      <dsp:nvSpPr>
        <dsp:cNvPr id="0" name=""/>
        <dsp:cNvSpPr/>
      </dsp:nvSpPr>
      <dsp:spPr>
        <a:xfrm>
          <a:off x="5489494" y="2892532"/>
          <a:ext cx="201919" cy="201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E1C1EE-1866-6743-9D47-DA799B3EDBC7}">
      <dsp:nvSpPr>
        <dsp:cNvPr id="0" name=""/>
        <dsp:cNvSpPr/>
      </dsp:nvSpPr>
      <dsp:spPr>
        <a:xfrm>
          <a:off x="5774017" y="1765031"/>
          <a:ext cx="1799024" cy="104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Orchomenus (Boeotia)</a:t>
          </a:r>
        </a:p>
      </dsp:txBody>
      <dsp:txXfrm>
        <a:off x="5774017" y="1765031"/>
        <a:ext cx="1799024" cy="1044898"/>
      </dsp:txXfrm>
    </dsp:sp>
    <dsp:sp modelId="{78CE3052-7062-F747-965E-57374660A04A}">
      <dsp:nvSpPr>
        <dsp:cNvPr id="0" name=""/>
        <dsp:cNvSpPr/>
      </dsp:nvSpPr>
      <dsp:spPr>
        <a:xfrm>
          <a:off x="5774017" y="2809929"/>
          <a:ext cx="1799024" cy="36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1880</a:t>
          </a:r>
        </a:p>
      </dsp:txBody>
      <dsp:txXfrm>
        <a:off x="5774017" y="2809929"/>
        <a:ext cx="1799024" cy="367126"/>
      </dsp:txXfrm>
    </dsp:sp>
    <dsp:sp modelId="{2F82B768-8261-6D40-B27F-583154BB5179}">
      <dsp:nvSpPr>
        <dsp:cNvPr id="0" name=""/>
        <dsp:cNvSpPr/>
      </dsp:nvSpPr>
      <dsp:spPr>
        <a:xfrm>
          <a:off x="5590453" y="1765031"/>
          <a:ext cx="0" cy="1044898"/>
        </a:xfrm>
        <a:prstGeom prst="line">
          <a:avLst/>
        </a:prstGeom>
        <a:noFill/>
        <a:ln w="12700" cap="flat" cmpd="sng" algn="ctr">
          <a:solidFill>
            <a:schemeClr val="accent2">
              <a:hueOff val="492639"/>
              <a:satOff val="-8045"/>
              <a:lumOff val="504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6FBBC9-B08A-D943-897E-84E5F8BD5049}">
      <dsp:nvSpPr>
        <dsp:cNvPr id="0" name=""/>
        <dsp:cNvSpPr/>
      </dsp:nvSpPr>
      <dsp:spPr>
        <a:xfrm>
          <a:off x="5556853" y="1731989"/>
          <a:ext cx="66082" cy="66082"/>
        </a:xfrm>
        <a:prstGeom prst="ellipse">
          <a:avLst/>
        </a:prstGeom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0A782B4-3959-1C48-A6E6-1351B418F2C0}">
      <dsp:nvSpPr>
        <dsp:cNvPr id="0" name=""/>
        <dsp:cNvSpPr/>
      </dsp:nvSpPr>
      <dsp:spPr>
        <a:xfrm rot="8100000">
          <a:off x="6541095" y="406770"/>
          <a:ext cx="259597" cy="259597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862118"/>
                <a:satOff val="-14079"/>
                <a:lumOff val="882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862118"/>
                <a:satOff val="-14079"/>
                <a:lumOff val="882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862118"/>
              <a:satOff val="-14079"/>
              <a:lumOff val="882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9C2EFC-5A16-5B48-9AC0-762E3C0BB5C5}">
      <dsp:nvSpPr>
        <dsp:cNvPr id="0" name=""/>
        <dsp:cNvSpPr/>
      </dsp:nvSpPr>
      <dsp:spPr>
        <a:xfrm>
          <a:off x="6569934" y="435609"/>
          <a:ext cx="201919" cy="201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02EBE9-D0AF-014F-AE14-61850FA28BA5}">
      <dsp:nvSpPr>
        <dsp:cNvPr id="0" name=""/>
        <dsp:cNvSpPr/>
      </dsp:nvSpPr>
      <dsp:spPr>
        <a:xfrm>
          <a:off x="6854457" y="720132"/>
          <a:ext cx="1799024" cy="104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A8B133-9956-0343-9B22-8F8D11C9623F}">
      <dsp:nvSpPr>
        <dsp:cNvPr id="0" name=""/>
        <dsp:cNvSpPr/>
      </dsp:nvSpPr>
      <dsp:spPr>
        <a:xfrm>
          <a:off x="6854457" y="353006"/>
          <a:ext cx="1799024" cy="36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1882 Third Excavation of Troy </a:t>
          </a:r>
        </a:p>
      </dsp:txBody>
      <dsp:txXfrm>
        <a:off x="6854457" y="353006"/>
        <a:ext cx="1799024" cy="367126"/>
      </dsp:txXfrm>
    </dsp:sp>
    <dsp:sp modelId="{00499A6B-259A-8D46-BCDD-F61EE7BE9CF1}">
      <dsp:nvSpPr>
        <dsp:cNvPr id="0" name=""/>
        <dsp:cNvSpPr/>
      </dsp:nvSpPr>
      <dsp:spPr>
        <a:xfrm>
          <a:off x="6670894" y="720132"/>
          <a:ext cx="0" cy="1044898"/>
        </a:xfrm>
        <a:prstGeom prst="line">
          <a:avLst/>
        </a:prstGeom>
        <a:noFill/>
        <a:ln w="12700" cap="flat" cmpd="sng" algn="ctr">
          <a:solidFill>
            <a:schemeClr val="accent2">
              <a:hueOff val="656851"/>
              <a:satOff val="-10727"/>
              <a:lumOff val="672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2EC655-7843-6E4F-948E-4DE5EFE9E21D}">
      <dsp:nvSpPr>
        <dsp:cNvPr id="0" name=""/>
        <dsp:cNvSpPr/>
      </dsp:nvSpPr>
      <dsp:spPr>
        <a:xfrm>
          <a:off x="6637294" y="1731989"/>
          <a:ext cx="66082" cy="66082"/>
        </a:xfrm>
        <a:prstGeom prst="ellipse">
          <a:avLst/>
        </a:prstGeom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4A1951A-6E82-0645-8855-3C607D9DFBCD}">
      <dsp:nvSpPr>
        <dsp:cNvPr id="0" name=""/>
        <dsp:cNvSpPr/>
      </dsp:nvSpPr>
      <dsp:spPr>
        <a:xfrm rot="18900000">
          <a:off x="7621536" y="2863693"/>
          <a:ext cx="259597" cy="259597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1005804"/>
                <a:satOff val="-16425"/>
                <a:lumOff val="1029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005804"/>
                <a:satOff val="-16425"/>
                <a:lumOff val="1029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005804"/>
              <a:satOff val="-16425"/>
              <a:lumOff val="1029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44B450-9DB1-8C46-8F1F-E535A62988A4}">
      <dsp:nvSpPr>
        <dsp:cNvPr id="0" name=""/>
        <dsp:cNvSpPr/>
      </dsp:nvSpPr>
      <dsp:spPr>
        <a:xfrm>
          <a:off x="7650375" y="2892532"/>
          <a:ext cx="201919" cy="201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00E79A-AFAB-FB48-94DA-9AA0B976FE51}">
      <dsp:nvSpPr>
        <dsp:cNvPr id="0" name=""/>
        <dsp:cNvSpPr/>
      </dsp:nvSpPr>
      <dsp:spPr>
        <a:xfrm>
          <a:off x="7934898" y="1765031"/>
          <a:ext cx="1799024" cy="104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5250" rIns="0" bIns="63500" numCol="1" spcCol="1270" anchor="b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Tiryns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Fourth and Final Excavation of Troy</a:t>
          </a:r>
        </a:p>
      </dsp:txBody>
      <dsp:txXfrm>
        <a:off x="7934898" y="1765031"/>
        <a:ext cx="1799024" cy="1044898"/>
      </dsp:txXfrm>
    </dsp:sp>
    <dsp:sp modelId="{D994751A-AFB2-C343-BB0B-4242E9741AE1}">
      <dsp:nvSpPr>
        <dsp:cNvPr id="0" name=""/>
        <dsp:cNvSpPr/>
      </dsp:nvSpPr>
      <dsp:spPr>
        <a:xfrm>
          <a:off x="7934898" y="2809929"/>
          <a:ext cx="1799024" cy="36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1884</a:t>
          </a:r>
        </a:p>
      </dsp:txBody>
      <dsp:txXfrm>
        <a:off x="7934898" y="2809929"/>
        <a:ext cx="1799024" cy="367126"/>
      </dsp:txXfrm>
    </dsp:sp>
    <dsp:sp modelId="{22642BF9-BB53-AE45-8D06-06BBE4FDA23F}">
      <dsp:nvSpPr>
        <dsp:cNvPr id="0" name=""/>
        <dsp:cNvSpPr/>
      </dsp:nvSpPr>
      <dsp:spPr>
        <a:xfrm>
          <a:off x="7751334" y="1765031"/>
          <a:ext cx="0" cy="1044898"/>
        </a:xfrm>
        <a:prstGeom prst="line">
          <a:avLst/>
        </a:prstGeom>
        <a:noFill/>
        <a:ln w="12700" cap="flat" cmpd="sng" algn="ctr">
          <a:solidFill>
            <a:schemeClr val="accent2">
              <a:hueOff val="821064"/>
              <a:satOff val="-13409"/>
              <a:lumOff val="840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D4578-0B32-5849-9BF5-5A44896A5082}">
      <dsp:nvSpPr>
        <dsp:cNvPr id="0" name=""/>
        <dsp:cNvSpPr/>
      </dsp:nvSpPr>
      <dsp:spPr>
        <a:xfrm>
          <a:off x="7717734" y="1731989"/>
          <a:ext cx="66082" cy="66082"/>
        </a:xfrm>
        <a:prstGeom prst="ellipse">
          <a:avLst/>
        </a:prstGeom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F21BD28-B8DA-BF42-9933-3007E6F58D45}">
      <dsp:nvSpPr>
        <dsp:cNvPr id="0" name=""/>
        <dsp:cNvSpPr/>
      </dsp:nvSpPr>
      <dsp:spPr>
        <a:xfrm rot="8100000">
          <a:off x="8701976" y="406770"/>
          <a:ext cx="259597" cy="259597"/>
        </a:xfrm>
        <a:prstGeom prst="teardrop">
          <a:avLst>
            <a:gd name="adj" fmla="val 115000"/>
          </a:avLst>
        </a:prstGeom>
        <a:gradFill rotWithShape="0">
          <a:gsLst>
            <a:gs pos="0">
              <a:schemeClr val="accent2">
                <a:hueOff val="1149490"/>
                <a:satOff val="-18772"/>
                <a:lumOff val="1176"/>
                <a:alphaOff val="0"/>
                <a:tint val="96000"/>
                <a:satMod val="100000"/>
                <a:lumMod val="104000"/>
              </a:schemeClr>
            </a:gs>
            <a:gs pos="78000">
              <a:schemeClr val="accent2">
                <a:hueOff val="1149490"/>
                <a:satOff val="-18772"/>
                <a:lumOff val="1176"/>
                <a:alphaOff val="0"/>
                <a:shade val="100000"/>
                <a:satMod val="110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149490"/>
              <a:satOff val="-18772"/>
              <a:lumOff val="1176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2F3491B-A36D-B347-94B0-A24541CDA0F6}">
      <dsp:nvSpPr>
        <dsp:cNvPr id="0" name=""/>
        <dsp:cNvSpPr/>
      </dsp:nvSpPr>
      <dsp:spPr>
        <a:xfrm>
          <a:off x="8730815" y="435609"/>
          <a:ext cx="201919" cy="20191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noFill/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3DD36E-BD81-B64D-91B1-E43E194B0C2F}">
      <dsp:nvSpPr>
        <dsp:cNvPr id="0" name=""/>
        <dsp:cNvSpPr/>
      </dsp:nvSpPr>
      <dsp:spPr>
        <a:xfrm>
          <a:off x="9015338" y="720132"/>
          <a:ext cx="1799024" cy="10448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304A78-5CDC-FE4C-9584-D52DDF68B8A3}">
      <dsp:nvSpPr>
        <dsp:cNvPr id="0" name=""/>
        <dsp:cNvSpPr/>
      </dsp:nvSpPr>
      <dsp:spPr>
        <a:xfrm>
          <a:off x="9015338" y="353006"/>
          <a:ext cx="1799024" cy="3671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8255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300" kern="1200" dirty="0"/>
            <a:t>1890 Death</a:t>
          </a:r>
        </a:p>
      </dsp:txBody>
      <dsp:txXfrm>
        <a:off x="9015338" y="353006"/>
        <a:ext cx="1799024" cy="367126"/>
      </dsp:txXfrm>
    </dsp:sp>
    <dsp:sp modelId="{8B11DD08-AEA0-5A43-B80D-F88538E67FEE}">
      <dsp:nvSpPr>
        <dsp:cNvPr id="0" name=""/>
        <dsp:cNvSpPr/>
      </dsp:nvSpPr>
      <dsp:spPr>
        <a:xfrm>
          <a:off x="8831775" y="720132"/>
          <a:ext cx="0" cy="1044898"/>
        </a:xfrm>
        <a:prstGeom prst="line">
          <a:avLst/>
        </a:prstGeom>
        <a:noFill/>
        <a:ln w="12700" cap="flat" cmpd="sng" algn="ctr">
          <a:solidFill>
            <a:schemeClr val="accent2">
              <a:hueOff val="985277"/>
              <a:satOff val="-16090"/>
              <a:lumOff val="1008"/>
              <a:alphaOff val="0"/>
            </a:schemeClr>
          </a:solidFill>
          <a:prstDash val="dash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48F89A1-EA78-E449-9798-479198B0BC43}">
      <dsp:nvSpPr>
        <dsp:cNvPr id="0" name=""/>
        <dsp:cNvSpPr/>
      </dsp:nvSpPr>
      <dsp:spPr>
        <a:xfrm>
          <a:off x="8798175" y="1731989"/>
          <a:ext cx="66082" cy="66082"/>
        </a:xfrm>
        <a:prstGeom prst="ellipse">
          <a:avLst/>
        </a:prstGeom>
        <a:gradFill rotWithShape="0">
          <a:gsLst>
            <a:gs pos="0">
              <a:schemeClr val="accent2">
                <a:tint val="96000"/>
                <a:satMod val="100000"/>
                <a:lumMod val="104000"/>
              </a:schemeClr>
            </a:gs>
            <a:gs pos="78000">
              <a:schemeClr val="accent2">
                <a:shade val="100000"/>
                <a:satMod val="110000"/>
                <a:lumMod val="100000"/>
              </a:schemeClr>
            </a:gs>
          </a:gsLst>
          <a:lin ang="5400000" scaled="0"/>
        </a:gradFill>
        <a:ln w="63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threePt" dir="t"/>
        </a:scene3d>
        <a:sp3d>
          <a:bevelT w="25400" h="12700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7/3/layout/DropPinTimeline">
  <dgm:title val="Drop Pin Timeline"/>
  <dgm:desc val="Use to show a list of events in chronological order. An invisible box next to the pin contains the date and the description is immediately below. It can display a medium amount of text and medium length date format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">
    <dgm:varLst>
      <dgm:chMax/>
      <dgm:chPref/>
      <dgm:animLvl val="lvl"/>
    </dgm:varLst>
    <dgm:alg type="composite"/>
    <dgm:shape xmlns:r="http://schemas.openxmlformats.org/officeDocument/2006/relationships" r:blip="">
      <dgm:adjLst/>
    </dgm:shape>
    <dgm:constrLst>
      <dgm:constr type="w" for="ch" forName="divider" refType="w"/>
      <dgm:constr type="h" for="ch" forName="divider"/>
      <dgm:constr type="ctrY" for="ch" forName="divider" refType="h" fact="0.5"/>
      <dgm:constr type="l" for="ch" forName="divider"/>
      <dgm:constr type="w" for="ch" forName="nodes" refType="w"/>
      <dgm:constr type="h" for="ch" forName="nodes" refType="h" fact="0.8"/>
      <dgm:constr type="ctrY" for="ch" forName="nodes" refType="h" fact="0.5"/>
    </dgm:constrLst>
    <dgm:layoutNode name="divider" styleLbl="fgAcc1">
      <dgm:alg type="sp"/>
      <dgm:choose name="ArrowShape">
        <dgm:if name="ArrowShapeLTR" func="var" arg="dir" op="equ" val="norm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 w="19050">
                    <a:solidFill>
                      <a:srgbClr val="000000"/>
                    </a:solidFill>
                    <a:tailEnd type="triangle" w="lg" len="lg"/>
                  </a:ln>
                </dgm1612:spPr>
              </a:ext>
            </dgm:extLst>
          </dgm:shape>
        </dgm:if>
        <dgm:else name="ArrowShapeRTL">
          <dgm:shape xmlns:r="http://schemas.openxmlformats.org/officeDocument/2006/relationships" type="line" r:blip="" zOrderOff="-1">
            <dgm:adjLst/>
            <dgm:extLst>
              <a:ext uri="{B698B0E9-8C71-41B9-8309-B3DCBF30829C}">
                <dgm1612:spPr xmlns:dgm1612="http://schemas.microsoft.com/office/drawing/2016/12/diagram">
                  <a:ln>
                    <a:solidFill>
                      <a:srgbClr val="000000"/>
                    </a:solidFill>
                    <a:headEnd type="triangle" w="lg" len="lg"/>
                  </a:ln>
                </dgm1612:spPr>
              </a:ext>
            </dgm:extLst>
          </dgm:shape>
        </dgm:else>
      </dgm:choose>
      <dgm:presOf/>
      <dgm:constrLst/>
      <dgm:ruleLst/>
    </dgm:layoutNode>
    <dgm:layoutNode name="nodes">
      <dgm:varLst>
        <dgm:chMax/>
        <dgm:chPref/>
        <dgm:animLvl val="lvl"/>
      </dgm:varLst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constrLst>
        <dgm:constr type="primFontSz" for="des" forName="L1TextContainer" val="20"/>
        <dgm:constr type="primFontSz" for="des" forName="L2TextContainer" refType="primFontSz" refFor="des" refForName="L1TextContainer" op="equ" fact="0.75"/>
        <dgm:constr type="w" for="ch" forName="composite" refType="w"/>
        <dgm:constr type="h" for="ch" forName="composite" refType="h"/>
        <dgm:constr type="w" for="ch" forName="spaceBetweenRectangles" refType="w" refFor="ch" refForName="composite" fact="-0.5"/>
        <dgm:constr type="w" for="ch" ptType="sibTrans" op="equ"/>
        <dgm:constr type="primFontSz" for="des" forName="L1TextContainer" op="equ"/>
        <dgm:constr type="primFontSz" for="des" forName="L2TextContainer" op="equ"/>
        <dgm:constr type="primFontSz" for="des" forName="L1TextContainer1" val="20"/>
        <dgm:constr type="primFontSz" for="des" forName="L2TextContainer1" refType="primFontSz" refFor="des" refForName="L1TextContainer1" op="equ" fact="0.75"/>
        <dgm:constr type="w" for="ch" forName="composite1" refType="w"/>
        <dgm:constr type="h" for="ch" forName="composite1" refType="h"/>
        <dgm:constr type="w" for="ch" forName="spaceBetweenRectangles1" refType="w" refFor="ch" refForName="composite1" fact="0.28"/>
        <dgm:constr type="primFontSz" for="des" forName="L1TextContainer1" op="equ"/>
        <dgm:constr type="primFontSz" for="des" forName="L2TextContainer1" op="equ"/>
      </dgm:constrLst>
      <dgm:choose name="LayoutBasedOnCountOfNodes">
        <dgm:if name="LessThanOrEqualToTwoNodes" axis="ch" ptType="node" func="cnt" op="lte" val="2">
          <dgm:forEach name="nodesForEach1" axis="ch" ptType="node">
            <dgm:layoutNode name="composite1">
              <dgm:alg type="composite"/>
              <dgm:shape xmlns:r="http://schemas.openxmlformats.org/officeDocument/2006/relationships" r:blip="">
                <dgm:adjLst/>
              </dgm:shape>
              <dgm:choose name="CaseForLayoutDirection1">
                <dgm:if name="CaseForLayoutDirectionLTR1" func="var" arg="dir" op="equ" val="norm">
                  <dgm:choose name="CaseForPlacingNodesAboveAndBelowDividerLTR1">
                    <dgm:if name="CaseForPlacingNodeAboveDividerLTR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LTR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if>
                <dgm:else name="CaseForLayoutDirectionRTL1">
                  <dgm:choose name="CaseForPlacingNodesAboveAndBelowDividerRTL1">
                    <dgm:if name="CaseForPlacingNodeAboveDividerRTL1" axis="self" ptType="node" func="posOdd" op="equ" val="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t" for="ch" forName="DropPinPlaceHolder1" refType="h" fact="0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t" for="ch" forName="L2TextContainer1" refType="b" refFor="ch" refForName="DropPinPlaceHolder1"/>
                        <dgm:constr type="b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b" for="ch" forName="ConnectLine1" refType="h" fact="0.5"/>
                        <dgm:constr type="t" for="ch" forName="ConnectLine1" refType="b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.5"/>
                      </dgm:constrLst>
                    </dgm:if>
                    <dgm:else name="CaseForPlacingNodeBelowDividerRTL1">
                      <dgm:constrLst>
                        <dgm:constr type="w" for="ch" forName="ConnectorPoint1" refType="h" refFor="ch" refForName="DropPinPlaceHolder1" fact="0.18"/>
                        <dgm:constr type="h" for="ch" forName="ConnectorPoint1" refType="h" refFor="ch" refForName="DropPinPlaceHolder1" fact="0.18"/>
                        <dgm:constr type="ctrX" for="ch" forName="ConnectorPoint1" refType="ctrX" refFor="ch" refForName="ConnectLine1"/>
                        <dgm:constr type="ctrY" for="ch" forName="ConnectorPoint1" refType="h" fact="0.5"/>
                        <dgm:constr type="w" for="ch" forName="DropPinPlaceHolder1" refType="h" fact="0.13"/>
                        <dgm:constr type="h" for="ch" forName="DropPinPlaceHolder1" refType="h" fact="0.13"/>
                        <dgm:constr type="b" for="ch" forName="DropPinPlaceHolder1" refType="h"/>
                        <dgm:constr type="l" for="ch" forName="DropPinPlaceHolder1" refType="w" fact="0"/>
                        <dgm:constr type="w" for="ch" forName="L2TextContainer1" refType="w" fact="0.83"/>
                        <dgm:constr type="l" for="ch" forName="L2TextContainer1" refType="r" refFor="ch" refForName="DropPinPlaceHolder1"/>
                        <dgm:constr type="b" for="ch" forName="L2TextContainer1" refType="t" refFor="ch" refForName="DropPinPlaceHolder1"/>
                        <dgm:constr type="t" for="ch" forName="L2TextContainer1" refType="h" fact="0.5"/>
                        <dgm:constr type="w" for="ch" forName="L1TextContainer1" refType="w" fact="0.83"/>
                        <dgm:constr type="l" for="ch" forName="L1TextContainer1" refType="r" refFor="ch" refForName="DropPinPlaceHolder1"/>
                        <dgm:constr type="b" for="ch" forName="L1TextContainer1" refType="b" refFor="ch" refForName="DropPinPlaceHolder1"/>
                        <dgm:constr type="t" for="ch" forName="L1TextContainer1" refType="t" refFor="ch" refForName="DropPinPlaceHolder1"/>
                        <dgm:constr type="w" for="ch" forName="ConnectLine1"/>
                        <dgm:constr type="ctrX" for="ch" forName="ConnectLine1" refType="ctrX" refFor="ch" refForName="DropPinPlaceHolder1"/>
                        <dgm:constr type="t" for="ch" forName="ConnectLine1" refType="h" fact="0.5"/>
                        <dgm:constr type="b" for="ch" forName="ConnectLine1" refType="t" refFor="ch" refForName="DropPinPlaceHolder1"/>
                        <dgm:constr type="w" for="ch" forName="EmptyPlaceHolder1" refType="w"/>
                        <dgm:constr type="h" for="ch" forName="EmptyPlaceHolder1" refType="h" fact="0.5"/>
                        <dgm:constr type="t" for="ch" forName="EmptyPlaceHolder1" refType="h" fact="0"/>
                      </dgm:constrLst>
                    </dgm:else>
                  </dgm:choose>
                </dgm:else>
              </dgm:choose>
              <dgm:layoutNode name="ConnectorPoint1" styleLbl="lnNode1" moveWith="ConnectLine1">
                <dgm:alg type="sp"/>
                <dgm:shape xmlns:r="http://schemas.openxmlformats.org/officeDocument/2006/relationships" type="ellipse" r:blip="" zOrderOff="10">
                  <dgm:adjLst/>
                </dgm:shape>
                <dgm:presOf/>
                <dgm:constrLst>
                  <dgm:constr type="w" refType="h" op="equ"/>
                </dgm:constrLst>
              </dgm:layoutNode>
              <dgm:layoutNode name="DropPinPlaceHolder1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1" refType="w"/>
                  <dgm:constr type="h" for="ch" forName="DropPin1" refType="h"/>
                  <dgm:constr type="ctrX" for="ch" forName="DropPin1" refType="w" fact="0.5"/>
                  <dgm:constr type="ctrY" for="ch" forName="DropPin1" refType="h" fact="0.5"/>
                  <dgm:constr type="w" for="ch" forName="Ellipse1" refType="w" refFor="ch" refForName="DropPin1" fact="0.55"/>
                  <dgm:constr type="h" for="ch" forName="Ellipse1" refType="w" refFor="ch" refForName="DropPin1" fact="0.55"/>
                  <dgm:constr type="ctrX" for="ch" forName="Ellipse1" refType="ctrX" refFor="ch" refForName="DropPin1"/>
                  <dgm:constr type="ctrY" for="ch" forName="Ellipse1" refType="ctrY" refFor="ch" refForName="DropPin1"/>
                </dgm:constrLst>
                <dgm:layoutNode name="DropPin1" styleLbl="alignNode1">
                  <dgm:alg type="sp"/>
                  <dgm:choose name="CaseForPlacingTearDropAboveAndBelowDivider1">
                    <dgm:if name="CaseForPlacingTearDropAboveDivider1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1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1" styleLbl="fgAcc1" moveWith="DropPin1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1" styleLbl="revTx" moveWith="L1TextContainer">
                <dgm:varLst>
                  <dgm:bulletEnabled val="1"/>
                </dgm:varLst>
                <dgm:choose name="casesForTxtDirLogic1">
                  <dgm:if name="Name771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5"/>
                      <dgm:constr type="bMarg" refType="primFontSz" fact="0.75"/>
                    </dgm:constrLst>
                  </dgm:if>
                  <dgm:else name="Name881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1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1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1" axis="followSib" ptType="sibTrans" cnt="1">
              <dgm:layoutNode name="spaceBetweenRectangles1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if>
        <dgm:else name="MoreThanTwoNodes">
          <dgm:forEach name="nodesForEach" axis="ch" ptType="node">
            <dgm:layoutNode name="composite">
              <dgm:alg type="composite"/>
              <dgm:shape xmlns:r="http://schemas.openxmlformats.org/officeDocument/2006/relationships" r:blip="">
                <dgm:adjLst/>
              </dgm:shape>
              <dgm:choose name="CaseForLayoutDirection">
                <dgm:if name="CaseForLayoutDirectionLTR" func="var" arg="dir" op="equ" val="norm">
                  <dgm:choose name="CaseForPlacingNodesAboveAndBelowDividerLTR">
                    <dgm:if name="CaseForPlacingNodeAboveDividerLTR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LTR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ConnectLine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if>
                <dgm:else name="CaseForLayoutDirectionRTL">
                  <dgm:choose name="CaseForPlacingNodesAboveAndBelowDividerRTL">
                    <dgm:if name="CaseForPlacingNodeAboveDividerRTL" axis="self" ptType="node" func="posOdd" op="equ" val="1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t" for="ch" forName="DropPinPlaceHolder" refType="h" fact="0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t" for="ch" forName="L2TextContainer" refType="b" refFor="ch" refForName="DropPinPlaceHolder"/>
                        <dgm:constr type="b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b" for="ch" forName="ConnectLine" refType="h" fact="0.5"/>
                        <dgm:constr type="t" for="ch" forName="ConnectLine" refType="b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.5"/>
                      </dgm:constrLst>
                    </dgm:if>
                    <dgm:else name="CaseForPlacingNodeBelowDividerRTL">
                      <dgm:constrLst>
                        <dgm:constr type="w" for="ch" forName="ConnectorPoint" refType="h" refFor="ch" refForName="DropPinPlaceHolder" fact="0.18"/>
                        <dgm:constr type="h" for="ch" forName="ConnectorPoint" refType="h" refFor="ch" refForName="DropPinPlaceHolder" fact="0.18"/>
                        <dgm:constr type="ctrX" for="ch" forName="ConnectorPoint" refType="ctrX" refFor="ch" refForName="DropPinPlaceHolder"/>
                        <dgm:constr type="ctrY" for="ch" forName="ConnectorPoint" refType="h" fact="0.5"/>
                        <dgm:constr type="w" for="ch" forName="DropPinPlaceHolder" refType="h" fact="0.13"/>
                        <dgm:constr type="h" for="ch" forName="DropPinPlaceHolder" refType="h" fact="0.13"/>
                        <dgm:constr type="b" for="ch" forName="DropPinPlaceHolder" refType="h"/>
                        <dgm:constr type="l" for="ch" forName="DropPinPlaceHolder" refType="w" fact="0"/>
                        <dgm:constr type="w" for="ch" forName="L2TextContainer" refType="w" fact="0.83"/>
                        <dgm:constr type="l" for="ch" forName="L2TextContainer" refType="r" refFor="ch" refForName="DropPinPlaceHolder"/>
                        <dgm:constr type="b" for="ch" forName="L2TextContainer" refType="t" refFor="ch" refForName="DropPinPlaceHolder"/>
                        <dgm:constr type="t" for="ch" forName="L2TextContainer" refType="h" fact="0.5"/>
                        <dgm:constr type="w" for="ch" forName="L1TextContainer" refType="w" fact="0.83"/>
                        <dgm:constr type="l" for="ch" forName="L1TextContainer" refType="r" refFor="ch" refForName="DropPinPlaceHolder"/>
                        <dgm:constr type="b" for="ch" forName="L1TextContainer" refType="b" refFor="ch" refForName="DropPinPlaceHolder"/>
                        <dgm:constr type="t" for="ch" forName="L1TextContainer" refType="t" refFor="ch" refForName="DropPinPlaceHolder"/>
                        <dgm:constr type="w" for="ch" forName="ConnectLine"/>
                        <dgm:constr type="ctrX" for="ch" forName="ConnectLine" refType="ctrX" refFor="ch" refForName="DropPinPlaceHolder"/>
                        <dgm:constr type="t" for="ch" forName="ConnectLine" refType="h" fact="0.5"/>
                        <dgm:constr type="b" for="ch" forName="ConnectLine" refType="t" refFor="ch" refForName="DropPinPlaceHolder"/>
                        <dgm:constr type="w" for="ch" forName="EmptyPlaceHolder" refType="w"/>
                        <dgm:constr type="h" for="ch" forName="EmptyPlaceHolder" refType="h" fact="0.5"/>
                        <dgm:constr type="t" for="ch" forName="EmptyPlaceHolder" refType="h" fact="0"/>
                      </dgm:constrLst>
                    </dgm:else>
                  </dgm:choose>
                </dgm:else>
              </dgm:choose>
              <dgm:layoutNode name="ConnectorPoint" styleLbl="lnNode1" moveWith="ConnectLine">
                <dgm:alg type="sp"/>
                <dgm:shape xmlns:r="http://schemas.openxmlformats.org/officeDocument/2006/relationships" type="ellipse" r:blip="" zOrderOff="10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6350"/>
                      </dgm1612:spPr>
                    </a:ext>
                  </dgm:extLst>
                </dgm:shape>
                <dgm:presOf/>
                <dgm:constrLst>
                  <dgm:constr type="w" refType="h" op="equ"/>
                </dgm:constrLst>
              </dgm:layoutNode>
              <dgm:layoutNode name="DropPinPlaceHolder">
                <dgm:alg type="composite"/>
                <dgm:shape xmlns:r="http://schemas.openxmlformats.org/officeDocument/2006/relationships" r:blip="">
                  <dgm:adjLst/>
                </dgm:shape>
                <dgm:constrLst>
                  <dgm:constr type="w" for="ch" forName="DropPin" refType="w"/>
                  <dgm:constr type="h" for="ch" forName="DropPin" refType="h"/>
                  <dgm:constr type="ctrX" for="ch" forName="DropPin" refType="w" fact="0.5"/>
                  <dgm:constr type="ctrY" for="ch" forName="DropPin" refType="h" fact="0.5"/>
                  <dgm:constr type="w" for="ch" forName="Ellipse" refType="w" refFor="ch" refForName="DropPin" fact="0.55"/>
                  <dgm:constr type="h" for="ch" forName="Ellipse" refType="w" refFor="ch" refForName="DropPin" fact="0.55"/>
                  <dgm:constr type="ctrX" for="ch" forName="Ellipse" refType="ctrX" refFor="ch" refForName="DropPin"/>
                  <dgm:constr type="ctrY" for="ch" forName="Ellipse" refType="ctrY" refFor="ch" refForName="DropPin"/>
                </dgm:constrLst>
                <dgm:layoutNode name="DropPin" styleLbl="alignNode1">
                  <dgm:alg type="sp"/>
                  <dgm:choose name="CaseForPlacingTearDropAboveAndBelowDivider">
                    <dgm:if name="CaseForPlacingTearDropAboveDivider" axis="self" ptType="node" func="posOdd" op="equ" val="1">
                      <dgm:shape xmlns:r="http://schemas.openxmlformats.org/officeDocument/2006/relationships" rot="135" type="teardrop" r:blip="">
                        <dgm:adjLst>
                          <dgm:adj idx="1" val="1.15"/>
                        </dgm:adjLst>
                      </dgm:shape>
                    </dgm:if>
                    <dgm:else name="CaseForPlacingTearDropBelowDivider">
                      <dgm:shape xmlns:r="http://schemas.openxmlformats.org/officeDocument/2006/relationships" rot="-45" type="teardrop" r:blip="">
                        <dgm:adjLst>
                          <dgm:adj idx="1" val="1.15"/>
                        </dgm:adjLst>
                      </dgm:shape>
                    </dgm:else>
                  </dgm:choose>
                  <dgm:presOf/>
                  <dgm:constrLst/>
                </dgm:layoutNode>
                <dgm:layoutNode name="Ellipse" styleLbl="fgAcc1" moveWith="DropPin">
                  <dgm:alg type="sp"/>
                  <dgm:shape xmlns:r="http://schemas.openxmlformats.org/officeDocument/2006/relationships" type="ellipse" r:blip="">
                    <dgm:adjLst/>
                    <dgm:extLst>
                      <a:ext uri="{B698B0E9-8C71-41B9-8309-B3DCBF30829C}">
                        <dgm1612:spPr xmlns:dgm1612="http://schemas.microsoft.com/office/drawing/2016/12/diagram">
                          <a:ln>
                            <a:noFill/>
                          </a:ln>
                        </dgm1612:spPr>
                      </a:ext>
                    </dgm:extLst>
                  </dgm:shape>
                  <dgm:presOf/>
                  <dgm:constrLst/>
                </dgm:layoutNode>
              </dgm:layoutNode>
              <dgm:layoutNode name="L2TextContainer" styleLbl="revTx" moveWith="L1TextContainer">
                <dgm:varLst>
                  <dgm:bulletEnabled val="1"/>
                </dgm:varLst>
                <dgm:choose name="casesForTxtDirLogic">
                  <dgm:if name="Name77" axis="self" ptType="node" func="posOdd" op="equ" val="1">
                    <dgm:alg type="tx">
                      <dgm:param type="txAnchorVert" val="t"/>
                      <dgm:param type="parTxLTRAlign" val="l"/>
                      <dgm:param type="parTxRTLAlign" val="l"/>
                      <dgm:param type="txAnchorVertCh" val="t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 refType="primFontSz" fact="0.5"/>
                      <dgm:constr type="tMarg" refType="primFontSz" fact="0.5"/>
                      <dgm:constr type="bMarg" refType="primFontSz" fact="0.75"/>
                    </dgm:constrLst>
                  </dgm:if>
                  <dgm:else name="Name88">
                    <dgm:alg type="tx">
                      <dgm:param type="txAnchorVert" val="b"/>
                      <dgm:param type="parTxLTRAlign" val="l"/>
                      <dgm:param type="parTxRTLAlign" val="l"/>
                      <dgm:param type="txAnchorVertCh" val="b"/>
                      <dgm:param type="shpTxRTLAlignCh" val="l"/>
                      <dgm:param type="shpTxLTRAlignCh" val="l"/>
                    </dgm:alg>
                    <dgm:constrLst>
                      <dgm:constr type="lMarg"/>
                      <dgm:constr type="rMarg"/>
                      <dgm:constr type="tMarg" refType="primFontSz" fact="0.75"/>
                      <dgm:constr type="bMarg" refType="primFontSz" fact="0.5"/>
                    </dgm:constrLst>
                  </dgm:else>
                </dgm:choose>
                <dgm:shape xmlns:r="http://schemas.openxmlformats.org/officeDocument/2006/relationships" type="rect" r:blip="">
                  <dgm:adjLst/>
                </dgm:shape>
                <dgm:presOf axis="des" ptType="node"/>
                <dgm:ruleLst>
                  <dgm:rule type="primFontSz" val="11" fact="NaN" max="NaN"/>
                </dgm:ruleLst>
              </dgm:layoutNode>
              <dgm:layoutNode name="L1TextContainer" styleLbl="revTx">
                <dgm:varLst>
                  <dgm:chMax val="1"/>
                  <dgm:chPref val="1"/>
                  <dgm:bulletEnabled val="1"/>
                </dgm:varLst>
                <dgm:alg type="tx">
                  <dgm:param type="txAnchorVert" val="mid"/>
                  <dgm:param type="parTxLTRAlign" val="l"/>
                  <dgm:param type="parTxRTLAlign" val="l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lMarg"/>
                  <dgm:constr type="rMarg" refType="primFontSz" fact="0.5"/>
                  <dgm:constr type="tMarg"/>
                  <dgm:constr type="bMarg"/>
                </dgm:constrLst>
                <dgm:ruleLst>
                  <dgm:rule type="primFontSz" val="13" fact="NaN" max="NaN"/>
                </dgm:ruleLst>
              </dgm:layoutNode>
              <dgm:layoutNode name="ConnectLine" styleLbl="sibTrans1D1">
                <dgm:alg type="sp"/>
                <dgm:shape xmlns:r="http://schemas.openxmlformats.org/officeDocument/2006/relationships" type="line" r:blip="">
                  <dgm:adjLst/>
                  <dgm:extLst>
                    <a:ext uri="{B698B0E9-8C71-41B9-8309-B3DCBF30829C}">
                      <dgm1612:spPr xmlns:dgm1612="http://schemas.microsoft.com/office/drawing/2016/12/diagram">
                        <a:ln w="12700">
                          <a:prstDash val="dash"/>
                        </a:ln>
                      </dgm1612:spPr>
                    </a:ext>
                  </dgm:extLst>
                </dgm:shape>
                <dgm:presOf/>
                <dgm:constrLst/>
              </dgm:layoutNode>
              <dgm:layoutNode name="EmptyPlaceHolder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</dgm:layoutNode>
            </dgm:layoutNode>
            <dgm:forEach name="Name28" axis="followSib" ptType="sibTrans" cnt="1">
              <dgm:layoutNode name="spaceBetweenRectangles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forEach>
          </dgm:forEach>
        </dgm:else>
      </dgm:choose>
    </dgm:layoutNode>
  </dgm:layoutNode>
  <dgm:extLst>
    <a:ext uri="{68A01E43-0DF5-4B5B-8FA6-DAF915123BFB}">
      <dgm1612:lstStyle xmlns:dgm1612="http://schemas.microsoft.com/office/drawing/2016/12/diagram">
        <a:lvl1pPr>
          <a:defRPr b="1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919674-C737-CD4F-BD45-30FB3D47A880}" type="datetimeFigureOut">
              <a:rPr lang="en-US" smtClean="0"/>
              <a:t>2/10/21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A9A72E-2E09-584A-B566-9C78E736D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22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Was born as the fifth child in his family </a:t>
            </a:r>
          </a:p>
          <a:p>
            <a:r>
              <a:rPr lang="en-US" dirty="0"/>
              <a:t>Changed his name to Heinrich to remember his brother who died 10 weeks before Julius’ birth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9A72E-2E09-584A-B566-9C78E736DF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448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His passion for Homer increased after he met a drunken miller  who recited Greek and Homer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9A72E-2E09-584A-B566-9C78E736DF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1735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2. In Saint Petersburg, he started selling many </a:t>
            </a:r>
            <a:r>
              <a:rPr lang="en-US" dirty="0" err="1"/>
              <a:t>iteams</a:t>
            </a:r>
            <a:r>
              <a:rPr lang="en-US" dirty="0"/>
              <a:t> which included Indigo. </a:t>
            </a:r>
          </a:p>
          <a:p>
            <a:r>
              <a:rPr lang="en-US" dirty="0"/>
              <a:t>4. After his time in the United States, he went back to St. Petersburg married Ekaterina Petrovna </a:t>
            </a:r>
            <a:r>
              <a:rPr lang="en-US" dirty="0" err="1"/>
              <a:t>Lyschem</a:t>
            </a:r>
            <a:r>
              <a:rPr lang="en-US" dirty="0"/>
              <a:t>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9A72E-2E09-584A-B566-9C78E736DF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38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Troy pictured on the right.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9A72E-2E09-584A-B566-9C78E736DF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9062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Treasures of Troy : His wife </a:t>
            </a:r>
            <a:r>
              <a:rPr lang="en-US" dirty="0" err="1"/>
              <a:t>Sohpia</a:t>
            </a:r>
            <a:r>
              <a:rPr lang="en-US" dirty="0"/>
              <a:t> :the headdress she wore,  being kept in the Pushkin Museum in Russia </a:t>
            </a:r>
          </a:p>
          <a:p>
            <a:r>
              <a:rPr lang="en-US" dirty="0"/>
              <a:t>Mask of Agamemnon is located in the National  Archaeological museum in Athens Greece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A9A72E-2E09-584A-B566-9C78E736DF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733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2/10/21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2/10/21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ritannica.com/biography/Heinrich-Schliemann.%20Accessed%201%20February%20202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D9F64-3791-134E-ACEA-9E3F282D6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Heinrich Schliemann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F17369-5405-C549-9331-85382BA83D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By:Spencer Harrington </a:t>
            </a:r>
          </a:p>
        </p:txBody>
      </p:sp>
    </p:spTree>
    <p:extLst>
      <p:ext uri="{BB962C8B-B14F-4D97-AF65-F5344CB8AC3E}">
        <p14:creationId xmlns:p14="http://schemas.microsoft.com/office/powerpoint/2010/main" val="1972293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C4E3B869-3361-4E8C-87BB-27794406A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46A856AB-281D-45B5-B270-8EA6AC0CB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A6214D-23F5-5548-90BA-273C5B718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1926"/>
            <a:ext cx="4124396" cy="1600200"/>
          </a:xfrm>
        </p:spPr>
        <p:txBody>
          <a:bodyPr anchor="b">
            <a:normAutofit/>
          </a:bodyPr>
          <a:lstStyle/>
          <a:p>
            <a:pPr algn="l"/>
            <a:r>
              <a:rPr lang="en-US" sz="3200" dirty="0"/>
              <a:t>Death  and His Significance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FE209-D7F2-F849-94F0-4E266A649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928638"/>
            <a:ext cx="4124395" cy="3854112"/>
          </a:xfrm>
        </p:spPr>
        <p:txBody>
          <a:bodyPr>
            <a:normAutofit/>
          </a:bodyPr>
          <a:lstStyle/>
          <a:p>
            <a:r>
              <a:rPr lang="en-US" sz="1600" dirty="0"/>
              <a:t> 1890: Travelled to Athens, Halle, Naples, Pompeii</a:t>
            </a:r>
          </a:p>
          <a:p>
            <a:r>
              <a:rPr lang="en-US" sz="1600" dirty="0"/>
              <a:t>Died December 26,1890 from a coma caused by Chronic ear infection</a:t>
            </a:r>
          </a:p>
          <a:p>
            <a:r>
              <a:rPr lang="en-US" sz="1600" dirty="0"/>
              <a:t>Buried in Athens </a:t>
            </a:r>
          </a:p>
          <a:p>
            <a:r>
              <a:rPr lang="en-US" sz="1600" dirty="0"/>
              <a:t>He is credited to finding Troy, Mycenae, Tiryns</a:t>
            </a:r>
          </a:p>
          <a:p>
            <a:r>
              <a:rPr lang="en-US" sz="1600" dirty="0"/>
              <a:t>Although damaged much of Troy but his passion and desire made him successful</a:t>
            </a:r>
          </a:p>
          <a:p>
            <a:r>
              <a:rPr lang="en-US" sz="1600" dirty="0"/>
              <a:t>Is excavations brought greater awareness to the ancient history of the region.</a:t>
            </a:r>
          </a:p>
          <a:p>
            <a:endParaRPr lang="en-US" sz="1600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3675043-C660-964A-B123-1B2FBC649F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" r="2" b="32493"/>
          <a:stretch/>
        </p:blipFill>
        <p:spPr bwMode="auto">
          <a:xfrm>
            <a:off x="5349607" y="746125"/>
            <a:ext cx="3314451" cy="3358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Round Single Corner Rectangle 17">
            <a:extLst>
              <a:ext uri="{FF2B5EF4-FFF2-40B4-BE49-F238E27FC236}">
                <a16:creationId xmlns:a16="http://schemas.microsoft.com/office/drawing/2014/main" id="{76B44A81-87EC-416C-8094-359C84FEF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10817" y="1002026"/>
            <a:ext cx="2309217" cy="1684338"/>
          </a:xfrm>
          <a:prstGeom prst="round1Rect">
            <a:avLst>
              <a:gd name="adj" fmla="val 11295"/>
            </a:avLst>
          </a:prstGeom>
          <a:solidFill>
            <a:schemeClr val="accent6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ound Single Corner Rectangle 16">
            <a:extLst>
              <a:ext uri="{FF2B5EF4-FFF2-40B4-BE49-F238E27FC236}">
                <a16:creationId xmlns:a16="http://schemas.microsoft.com/office/drawing/2014/main" id="{0C371495-4807-437C-B138-97390839F8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6241840" y="4259603"/>
            <a:ext cx="2417253" cy="1840846"/>
          </a:xfrm>
          <a:prstGeom prst="round1Rect">
            <a:avLst>
              <a:gd name="adj" fmla="val 11295"/>
            </a:avLst>
          </a:prstGeom>
          <a:solidFill>
            <a:schemeClr val="accent5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A17EDE21-5ED5-E649-8BFB-ED588888DF8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29" r="31673" b="-2"/>
          <a:stretch/>
        </p:blipFill>
        <p:spPr bwMode="auto">
          <a:xfrm>
            <a:off x="8810817" y="2822889"/>
            <a:ext cx="2695383" cy="3532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993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2848-B966-7947-9145-4F58D40B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BEFE2-E60C-BD46-B96C-1347492449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Google Images </a:t>
            </a:r>
          </a:p>
          <a:p>
            <a:r>
              <a:rPr lang="en-US" dirty="0"/>
              <a:t>Heinrich Schliemann. By: Kitchell, Kenneth F., Jr., Salem Press Biographical Encyclopedia, 2020</a:t>
            </a:r>
          </a:p>
          <a:p>
            <a:r>
              <a:rPr lang="en-US" dirty="0"/>
              <a:t>Kuiper, Kathleen and Daniel, Glyn Edmund. "Heinrich Schliemann". Encyclopedia Britannica, 2 Jan. 2021, </a:t>
            </a:r>
            <a:r>
              <a:rPr lang="en-US" dirty="0">
                <a:hlinkClick r:id="rId2"/>
              </a:rPr>
              <a:t>https://www.britannica.com/biography/Heinrich-Schliemann. Accessed 1 February 2021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669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9E9CF-E31A-4C47-9FA0-AC5DC3700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76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Who was he?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F79D-F2B8-EB4C-9B18-3BED8DEEA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76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dirty="0"/>
              <a:t>Born: 6 January 1822 </a:t>
            </a:r>
          </a:p>
          <a:p>
            <a:r>
              <a:rPr lang="en-US" dirty="0"/>
              <a:t>Birthplace: </a:t>
            </a:r>
            <a:r>
              <a:rPr lang="en-US" dirty="0" err="1"/>
              <a:t>Neubukow</a:t>
            </a:r>
            <a:r>
              <a:rPr lang="en-US" dirty="0"/>
              <a:t>, Germany</a:t>
            </a:r>
          </a:p>
          <a:p>
            <a:r>
              <a:rPr lang="en-US" dirty="0"/>
              <a:t>Died: 26 December 1890 </a:t>
            </a:r>
          </a:p>
          <a:p>
            <a:r>
              <a:rPr lang="en-US" dirty="0"/>
              <a:t>Place of Death: Naples, Italy </a:t>
            </a:r>
          </a:p>
        </p:txBody>
      </p:sp>
      <p:pic>
        <p:nvPicPr>
          <p:cNvPr id="1026" name="Picture 2" descr="Image result for heinrich schliemann">
            <a:extLst>
              <a:ext uri="{FF2B5EF4-FFF2-40B4-BE49-F238E27FC236}">
                <a16:creationId xmlns:a16="http://schemas.microsoft.com/office/drawing/2014/main" id="{11E0016D-372F-8A4B-B3B5-5F75619149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94" r="8026" b="-3"/>
          <a:stretch/>
        </p:blipFill>
        <p:spPr bwMode="auto">
          <a:xfrm>
            <a:off x="9501187" y="2057400"/>
            <a:ext cx="2537624" cy="3809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neubukow germany">
            <a:extLst>
              <a:ext uri="{FF2B5EF4-FFF2-40B4-BE49-F238E27FC236}">
                <a16:creationId xmlns:a16="http://schemas.microsoft.com/office/drawing/2014/main" id="{756783E5-057F-C140-93B5-BA296C7B8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1187" y="2057401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82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8F782-BF82-244D-8D66-0DEC10BD6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Childhood </a:t>
            </a:r>
            <a:endParaRPr lang="en-US" dirty="0"/>
          </a:p>
        </p:txBody>
      </p:sp>
      <p:pic>
        <p:nvPicPr>
          <p:cNvPr id="2050" name="Picture 2" descr="Image result for schliemann home germany">
            <a:extLst>
              <a:ext uri="{FF2B5EF4-FFF2-40B4-BE49-F238E27FC236}">
                <a16:creationId xmlns:a16="http://schemas.microsoft.com/office/drawing/2014/main" id="{D4ADC157-BCC3-6E43-B967-4925FC6353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89" b="2"/>
          <a:stretch/>
        </p:blipFill>
        <p:spPr bwMode="auto">
          <a:xfrm>
            <a:off x="431800" y="2057401"/>
            <a:ext cx="4927599" cy="371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15038-2CAD-F944-92F5-C096329D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9600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Was born as Julius Schliemann but changed name to Heinrich.</a:t>
            </a:r>
          </a:p>
          <a:p>
            <a:r>
              <a:rPr lang="en-US" dirty="0"/>
              <a:t>Moved to </a:t>
            </a:r>
            <a:r>
              <a:rPr lang="en-US" dirty="0" err="1"/>
              <a:t>Ankershagen</a:t>
            </a:r>
            <a:r>
              <a:rPr lang="en-US" dirty="0"/>
              <a:t> in 1823 </a:t>
            </a:r>
          </a:p>
          <a:p>
            <a:r>
              <a:rPr lang="en-US" dirty="0"/>
              <a:t>By age seven, he was determined to find Troy.</a:t>
            </a:r>
          </a:p>
          <a:p>
            <a:r>
              <a:rPr lang="en-US" dirty="0"/>
              <a:t>Mother died when he was nine, meanwhile his father had an affair</a:t>
            </a:r>
          </a:p>
          <a:p>
            <a:r>
              <a:rPr lang="en-US" dirty="0"/>
              <a:t>Family had split up due to the embarrassment </a:t>
            </a:r>
          </a:p>
        </p:txBody>
      </p:sp>
    </p:spTree>
    <p:extLst>
      <p:ext uri="{BB962C8B-B14F-4D97-AF65-F5344CB8AC3E}">
        <p14:creationId xmlns:p14="http://schemas.microsoft.com/office/powerpoint/2010/main" val="159617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8B13B-C269-AC4C-AD33-DB7AF2635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Teenage Years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43990-BE48-4A44-8A7E-D266DB372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sz="2000" dirty="0"/>
              <a:t>Went to a vocational school after his father was accused of embezzling money.</a:t>
            </a:r>
          </a:p>
          <a:p>
            <a:r>
              <a:rPr lang="en-US" sz="2000" dirty="0"/>
              <a:t>Left the vocational school to become an apprentice grocer</a:t>
            </a:r>
          </a:p>
          <a:p>
            <a:r>
              <a:rPr lang="en-US" sz="2000" dirty="0"/>
              <a:t> After working for 5 years, left being a grocer after bursting a blood vessel</a:t>
            </a:r>
          </a:p>
          <a:p>
            <a:r>
              <a:rPr lang="en-US" sz="2000" dirty="0"/>
              <a:t>Moved to Hamburg, Germany  and worked as a cabin boy on the Dorothea</a:t>
            </a:r>
          </a:p>
          <a:p>
            <a:r>
              <a:rPr lang="en-US" sz="2000" dirty="0"/>
              <a:t>Ended up in Amsterdam due to the ship crashing.</a:t>
            </a:r>
          </a:p>
        </p:txBody>
      </p:sp>
      <p:pic>
        <p:nvPicPr>
          <p:cNvPr id="3074" name="Picture 2" descr="Image result for hamburg germany amsterdam map">
            <a:extLst>
              <a:ext uri="{FF2B5EF4-FFF2-40B4-BE49-F238E27FC236}">
                <a16:creationId xmlns:a16="http://schemas.microsoft.com/office/drawing/2014/main" id="{112CA7F3-5B52-A44E-BA2D-E2B58FFE6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85000" y="2396966"/>
            <a:ext cx="45212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27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31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B7F3C-704A-CC46-8946-1E43FEEB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3600" y="764373"/>
            <a:ext cx="6832600" cy="1293028"/>
          </a:xfrm>
        </p:spPr>
        <p:txBody>
          <a:bodyPr>
            <a:normAutofit/>
          </a:bodyPr>
          <a:lstStyle/>
          <a:p>
            <a:r>
              <a:rPr lang="en-US" dirty="0"/>
              <a:t>Young adult </a:t>
            </a:r>
          </a:p>
        </p:txBody>
      </p:sp>
      <p:pic>
        <p:nvPicPr>
          <p:cNvPr id="4098" name="Picture 2" descr="Image result for young heinrich schliemann">
            <a:extLst>
              <a:ext uri="{FF2B5EF4-FFF2-40B4-BE49-F238E27FC236}">
                <a16:creationId xmlns:a16="http://schemas.microsoft.com/office/drawing/2014/main" id="{12A3B5CE-C2E3-9C41-8C24-B9EC9B5106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451"/>
          <a:stretch/>
        </p:blipFill>
        <p:spPr bwMode="auto">
          <a:xfrm>
            <a:off x="537338" y="746126"/>
            <a:ext cx="3644962" cy="5472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D6C99-CD1F-E345-BCD2-5FF4F55D4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3600" y="2194560"/>
            <a:ext cx="6832600" cy="4024125"/>
          </a:xfrm>
        </p:spPr>
        <p:txBody>
          <a:bodyPr>
            <a:normAutofit/>
          </a:bodyPr>
          <a:lstStyle/>
          <a:p>
            <a:r>
              <a:rPr lang="en-US" sz="2000" dirty="0"/>
              <a:t>1844, took position at B.H </a:t>
            </a:r>
            <a:r>
              <a:rPr lang="en-US" sz="2000" dirty="0" err="1"/>
              <a:t>Schröder</a:t>
            </a:r>
            <a:r>
              <a:rPr lang="en-US" sz="2000" dirty="0"/>
              <a:t> &amp; Co. an import/export firm </a:t>
            </a:r>
          </a:p>
          <a:p>
            <a:r>
              <a:rPr lang="en-US" sz="2000" dirty="0"/>
              <a:t>Was later sent to St. Petersburg </a:t>
            </a:r>
          </a:p>
          <a:p>
            <a:r>
              <a:rPr lang="en-US" sz="2000" dirty="0"/>
              <a:t>Learned several languages which became a crucial part of his career and in the future. </a:t>
            </a:r>
          </a:p>
          <a:p>
            <a:r>
              <a:rPr lang="en-US" sz="2000" dirty="0"/>
              <a:t>Traveled to United States after the death of his brother Ludwig: Gold miner</a:t>
            </a:r>
          </a:p>
          <a:p>
            <a:r>
              <a:rPr lang="en-US" sz="2000" dirty="0"/>
              <a:t>Started his own bank and made over a million dollars in six months in Sacramento </a:t>
            </a:r>
          </a:p>
          <a:p>
            <a:r>
              <a:rPr lang="en-US" sz="2000" dirty="0"/>
              <a:t>Retired at 36: Started career as an archaeologist  </a:t>
            </a:r>
          </a:p>
        </p:txBody>
      </p:sp>
    </p:spTree>
    <p:extLst>
      <p:ext uri="{BB962C8B-B14F-4D97-AF65-F5344CB8AC3E}">
        <p14:creationId xmlns:p14="http://schemas.microsoft.com/office/powerpoint/2010/main" val="3327075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5B7EE-4135-7C4E-87C2-99D421B5B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/>
              <a:t>LIFE AS AN ARCHAEOLOGIST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F23FD-562B-0248-91FA-FFD553137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94560"/>
            <a:ext cx="5816600" cy="4024125"/>
          </a:xfrm>
        </p:spPr>
        <p:txBody>
          <a:bodyPr>
            <a:normAutofit/>
          </a:bodyPr>
          <a:lstStyle/>
          <a:p>
            <a:r>
              <a:rPr lang="en-US" dirty="0"/>
              <a:t>First dig was Hissarlik in 1870 illegally </a:t>
            </a:r>
          </a:p>
          <a:p>
            <a:r>
              <a:rPr lang="en-US" dirty="0"/>
              <a:t>Returned home: his wife and children were gone. </a:t>
            </a:r>
          </a:p>
          <a:p>
            <a:r>
              <a:rPr lang="en-US" dirty="0"/>
              <a:t>Sophia </a:t>
            </a:r>
            <a:r>
              <a:rPr lang="en-US" dirty="0" err="1"/>
              <a:t>Engastromenos</a:t>
            </a:r>
            <a:r>
              <a:rPr lang="en-US" dirty="0"/>
              <a:t>, married had two children: Andromache and Agamemnon.</a:t>
            </a:r>
          </a:p>
          <a:p>
            <a:r>
              <a:rPr lang="en-US" dirty="0"/>
              <a:t>Returned again in 1870 , dug illegally again</a:t>
            </a:r>
          </a:p>
          <a:p>
            <a:r>
              <a:rPr lang="en-US" dirty="0"/>
              <a:t>Excavated Mycenae 1876: found the “Mask of Agamemnon” 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122" name="Picture 2" descr="Image result for troy archeological site schliemann">
            <a:extLst>
              <a:ext uri="{FF2B5EF4-FFF2-40B4-BE49-F238E27FC236}">
                <a16:creationId xmlns:a16="http://schemas.microsoft.com/office/drawing/2014/main" id="{2096DE2E-BAC9-0444-A64A-4E65AA7F79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463" y="1825596"/>
            <a:ext cx="5321300" cy="5032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77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B033D-033D-E145-849E-E3CAD36F5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1351-FD43-0F4C-B570-45AE46769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 techniques made people furious</a:t>
            </a:r>
          </a:p>
          <a:p>
            <a:r>
              <a:rPr lang="en-US" dirty="0"/>
              <a:t>Used chains, jackscrews, tore down anything in front of him.</a:t>
            </a:r>
          </a:p>
          <a:p>
            <a:r>
              <a:rPr lang="en-US" dirty="0"/>
              <a:t>Cared more about speed then precision </a:t>
            </a:r>
          </a:p>
          <a:p>
            <a:r>
              <a:rPr lang="en-US" dirty="0"/>
              <a:t>Smuggled jewels and gold back to United States </a:t>
            </a:r>
          </a:p>
          <a:p>
            <a:r>
              <a:rPr lang="en-US" dirty="0"/>
              <a:t>Took a crown that had over 16,000 pieces in it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4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Image result for schliemann's gold from troy">
            <a:extLst>
              <a:ext uri="{FF2B5EF4-FFF2-40B4-BE49-F238E27FC236}">
                <a16:creationId xmlns:a16="http://schemas.microsoft.com/office/drawing/2014/main" id="{FD40510C-E054-FB4C-AD44-8D387BA2117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18881" cy="348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CD646BB5-50D6-CE41-82FB-EE7110403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663" y="-1"/>
            <a:ext cx="3462337" cy="349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989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4488A-95CA-0C4F-B764-C32AABF9A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</p:spPr>
        <p:txBody>
          <a:bodyPr>
            <a:normAutofit/>
          </a:bodyPr>
          <a:lstStyle/>
          <a:p>
            <a:r>
              <a:rPr lang="en-US" dirty="0"/>
              <a:t> Excavations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E86D1-266E-488D-9712-8665CB95A2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1174240"/>
              </p:ext>
            </p:extLst>
          </p:nvPr>
        </p:nvGraphicFramePr>
        <p:xfrm>
          <a:off x="685800" y="2441051"/>
          <a:ext cx="10820400" cy="35300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583102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611</Words>
  <Application>Microsoft Macintosh PowerPoint</Application>
  <PresentationFormat>Widescreen</PresentationFormat>
  <Paragraphs>75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Century Gothic</vt:lpstr>
      <vt:lpstr>Vapor Trail</vt:lpstr>
      <vt:lpstr>Heinrich Schliemann </vt:lpstr>
      <vt:lpstr>Who was he?</vt:lpstr>
      <vt:lpstr>Childhood </vt:lpstr>
      <vt:lpstr>Teenage Years</vt:lpstr>
      <vt:lpstr>Young adult </vt:lpstr>
      <vt:lpstr>LIFE AS AN ARCHAEOLOGIST</vt:lpstr>
      <vt:lpstr>Cont.</vt:lpstr>
      <vt:lpstr>PowerPoint Presentation</vt:lpstr>
      <vt:lpstr> Excavations </vt:lpstr>
      <vt:lpstr>Death  and His Significance </vt:lpstr>
      <vt:lpstr>Bibliography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Heinrich Schliemann </dc:title>
  <dc:creator>Jim Harrington</dc:creator>
  <cp:lastModifiedBy>Jim Harrington</cp:lastModifiedBy>
  <cp:revision>24</cp:revision>
  <dcterms:created xsi:type="dcterms:W3CDTF">2021-02-05T01:58:03Z</dcterms:created>
  <dcterms:modified xsi:type="dcterms:W3CDTF">2021-02-11T16:06:43Z</dcterms:modified>
</cp:coreProperties>
</file>