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13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99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7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1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2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8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93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90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6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1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13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9D484-24F1-4B52-8091-887C01F297BD}" type="datetimeFigureOut">
              <a:rPr lang="zh-CN" altLang="en-US" smtClean="0"/>
              <a:t>2018/3/21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EA275-50B9-4369-A131-894EA0D70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0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place/Olympia-ancient-site-Greece" TargetMode="External"/><Relationship Id="rId2" Type="http://schemas.openxmlformats.org/officeDocument/2006/relationships/hyperlink" Target="https://en.wikipedia.org/wiki/Olympia,_Gree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pdf/290576.pdf?refreqid=excelsior:fa2038acbf763e03dd9851fa1e6435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188" y="-2257473"/>
            <a:ext cx="12285188" cy="97736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33519" y="97304"/>
            <a:ext cx="4775846" cy="94523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1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4589" y="0"/>
            <a:ext cx="8808953" cy="872519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Olympia, a sanctuary of ancient Greece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496"/>
            <a:ext cx="5973329" cy="39749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831" y="872519"/>
            <a:ext cx="6146169" cy="49169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47970" y="5947090"/>
            <a:ext cx="3594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Temple of Hera</a:t>
            </a:r>
            <a:endParaRPr lang="zh-CN" altLang="en-US" sz="36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8308" y="5947089"/>
            <a:ext cx="4865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Temple of Zeus </a:t>
            </a:r>
            <a:endParaRPr lang="zh-CN" altLang="en-US" sz="36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5189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79" y="-663909"/>
            <a:ext cx="12232879" cy="773292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3641" y="3615719"/>
            <a:ext cx="3227094" cy="11841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THE SITE </a:t>
            </a:r>
            <a:endParaRPr lang="zh-CN" altLang="en-US" sz="4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0752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E3E19D-40EA-364A-A0C1-9DA4F6C44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40" y="131151"/>
            <a:ext cx="7126323" cy="6598975"/>
          </a:xfrm>
        </p:spPr>
      </p:pic>
    </p:spTree>
    <p:extLst>
      <p:ext uri="{BB962C8B-B14F-4D97-AF65-F5344CB8AC3E}">
        <p14:creationId xmlns:p14="http://schemas.microsoft.com/office/powerpoint/2010/main" val="162285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7523" y="49290"/>
            <a:ext cx="11875477" cy="947860"/>
          </a:xfrm>
        </p:spPr>
        <p:txBody>
          <a:bodyPr>
            <a:normAutofit fontScale="90000"/>
          </a:bodyPr>
          <a:lstStyle/>
          <a:p>
            <a:r>
              <a:rPr lang="en-US" altLang="zh-Han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Han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xcavation</a:t>
            </a:r>
            <a:r>
              <a:rPr lang="zh-Han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Han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1829</a:t>
            </a:r>
            <a:r>
              <a:rPr lang="zh-Han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Han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lang="zh-Han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Excavations</a:t>
            </a:r>
            <a:r>
              <a:rPr lang="zh-Han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Han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1875-1881</a:t>
            </a:r>
            <a:r>
              <a:rPr lang="zh-Han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D634E3-EF4C-D048-B4B5-EAB9ED18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089" y="947860"/>
            <a:ext cx="9842500" cy="457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2670DF-FB7C-EA4E-8D2D-EDBA7681F2EA}"/>
              </a:ext>
            </a:extLst>
          </p:cNvPr>
          <p:cNvSpPr txBox="1"/>
          <p:nvPr/>
        </p:nvSpPr>
        <p:spPr>
          <a:xfrm>
            <a:off x="4724400" y="5895210"/>
            <a:ext cx="2883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</a:t>
            </a:r>
            <a:r>
              <a:rPr kumimoji="1" lang="en-US" altLang="zh-Han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emple</a:t>
            </a:r>
            <a:r>
              <a:rPr kumimoji="1" lang="zh-Hans" alt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kumimoji="1" lang="en-US" altLang="zh-Han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of</a:t>
            </a:r>
            <a:r>
              <a:rPr kumimoji="1" lang="zh-Hans" altLang="en-U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kumimoji="1" lang="en-US" altLang="zh-Hans" sz="32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Zeus</a:t>
            </a:r>
            <a:endParaRPr kumimoji="1" lang="zh-CN" altLang="en-US" sz="32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181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985" y="233973"/>
            <a:ext cx="11090031" cy="1184519"/>
          </a:xfrm>
        </p:spPr>
        <p:txBody>
          <a:bodyPr>
            <a:noAutofit/>
          </a:bodyPr>
          <a:lstStyle/>
          <a:p>
            <a:r>
              <a:rPr lang="en-US" altLang="zh-Han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Interrupted</a:t>
            </a:r>
            <a:r>
              <a:rPr lang="zh-Han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Han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War II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Han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1936-1960</a:t>
            </a:r>
            <a:r>
              <a:rPr lang="zh-Han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Han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Han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1961,</a:t>
            </a:r>
            <a:r>
              <a:rPr lang="zh-Han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estoration</a:t>
            </a:r>
            <a:r>
              <a:rPr lang="zh-CN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9E0E025-4E23-1E41-835D-C132C8405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690688"/>
            <a:ext cx="7372350" cy="4892761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1D3E97-91C3-B54A-B18E-040B133A8ABC}"/>
              </a:ext>
            </a:extLst>
          </p:cNvPr>
          <p:cNvSpPr txBox="1"/>
          <p:nvPr/>
        </p:nvSpPr>
        <p:spPr>
          <a:xfrm>
            <a:off x="8979877" y="4360985"/>
            <a:ext cx="2661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4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S</a:t>
            </a:r>
            <a:r>
              <a:rPr lang="en-US" altLang="zh-CN" sz="4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tadium</a:t>
            </a:r>
            <a:r>
              <a:rPr lang="zh-CN" altLang="zh-CN" sz="40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endParaRPr kumimoji="1" lang="zh-CN" altLang="en-US" sz="4000" dirty="0"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994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3993" y="0"/>
            <a:ext cx="2795954" cy="689952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Han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</a:t>
            </a:r>
            <a:r>
              <a:rPr lang="zh-Han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Cited</a:t>
            </a:r>
            <a:r>
              <a:rPr lang="zh-Hans" alt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301DD2-DE39-1A44-9B82-080A115ECA4F}"/>
              </a:ext>
            </a:extLst>
          </p:cNvPr>
          <p:cNvSpPr txBox="1"/>
          <p:nvPr/>
        </p:nvSpPr>
        <p:spPr>
          <a:xfrm>
            <a:off x="168152" y="689952"/>
            <a:ext cx="11847636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0" indent="-1000800">
              <a:lnSpc>
                <a:spcPct val="150000"/>
              </a:lnSpc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Olympia, Greece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" altLang="zh-C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Wikipedia, </a:t>
            </a:r>
            <a:r>
              <a:rPr lang="en-US" altLang="zh-Hans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Accessed</a:t>
            </a:r>
            <a:r>
              <a:rPr lang="zh-Hans" altLang="en-US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March</a:t>
            </a:r>
            <a:r>
              <a:rPr lang="en" altLang="zh-C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" altLang="zh-CN" sz="2400" b="1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1, 2018.</a:t>
            </a:r>
            <a:r>
              <a:rPr lang="zh-Hans" altLang="en-US" sz="2400" b="1" dirty="0">
                <a:uFill>
                  <a:noFill/>
                </a:u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400" b="1" dirty="0">
                <a:uFill>
                  <a:noFill/>
                </a:u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  <a:hlinkClick r:id="rId2"/>
              </a:rPr>
              <a:t>https://en.wikipedia.org/wiki/Olympia,_Greece</a:t>
            </a:r>
            <a:r>
              <a:rPr lang="en-US" altLang="zh-Hans" sz="2400" b="1" dirty="0">
                <a:uFill>
                  <a:noFill/>
                </a:u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.</a:t>
            </a:r>
          </a:p>
          <a:p>
            <a:pPr marL="720000" indent="-1000800">
              <a:lnSpc>
                <a:spcPct val="150000"/>
              </a:lnSpc>
            </a:pPr>
            <a:r>
              <a:rPr lang="en-US" altLang="zh-Hans" sz="2400" b="1" dirty="0">
                <a:uFill>
                  <a:noFill/>
                </a:u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“Olympia.”</a:t>
            </a:r>
            <a:r>
              <a:rPr lang="zh-Hans" altLang="en-US" sz="2400" b="1" dirty="0">
                <a:uFill>
                  <a:noFill/>
                </a:u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Encyclopædia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Britannica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https://www.britannica.com/place/Olympia-ancient-site-Greece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20000" indent="-1000800">
              <a:lnSpc>
                <a:spcPct val="150000"/>
              </a:lnSpc>
            </a:pP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Gates, Charles (2003). 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Ancient cities: the archaeology of urban life in the Ancient Near East and Egypt, Greece and Rome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Psychology Press. p. 234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Hans" sz="2400" b="1" dirty="0">
              <a:uFill>
                <a:noFill/>
              </a:u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  <a:p>
            <a:pPr marL="720000" indent="-1000800">
              <a:lnSpc>
                <a:spcPct val="150000"/>
              </a:lnSpc>
            </a:pP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 Work: 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Olympia: Its History and Remains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by E. Norman Gardiner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PDF.”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21,2018.</a:t>
            </a:r>
            <a:r>
              <a:rPr lang="zh-Han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http://www.jstor.org/stable/pdf/290576.pdf?refreqid=excelsior%3Afa2038acbf763e03dd9851fa1e6435ea</a:t>
            </a:r>
            <a:r>
              <a:rPr lang="en-US" altLang="zh-Han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Hans" sz="2400" b="1" dirty="0">
              <a:uFill>
                <a:noFill/>
              </a:uFill>
              <a:latin typeface="Times New Roman" panose="02020603050405020304" pitchFamily="18" charset="0"/>
              <a:ea typeface="Georgia"/>
              <a:cs typeface="Times New Roman" panose="02020603050405020304" pitchFamily="18" charset="0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65852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104</Words>
  <Application>Microsoft Macintosh PowerPoint</Application>
  <PresentationFormat>宽屏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宋体</vt:lpstr>
      <vt:lpstr>Apple Chancery</vt:lpstr>
      <vt:lpstr>Arial</vt:lpstr>
      <vt:lpstr>Calibri</vt:lpstr>
      <vt:lpstr>Calibri Light</vt:lpstr>
      <vt:lpstr>Georgia</vt:lpstr>
      <vt:lpstr>Times New Roman</vt:lpstr>
      <vt:lpstr>Office 主题</vt:lpstr>
      <vt:lpstr>OLYMPIA</vt:lpstr>
      <vt:lpstr>Olympia, a sanctuary of ancient Greece</vt:lpstr>
      <vt:lpstr>THE SITE </vt:lpstr>
      <vt:lpstr>PowerPoint 演示文稿</vt:lpstr>
      <vt:lpstr>First Excavation – in 1829 – Later Excavations – 1875-1881 </vt:lpstr>
      <vt:lpstr>Interrupted by World War II – 1936-1960 – In 1961, Restoration </vt:lpstr>
      <vt:lpstr>Work Cited 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颜世之</dc:creator>
  <cp:lastModifiedBy>颜世之</cp:lastModifiedBy>
  <cp:revision>18</cp:revision>
  <dcterms:created xsi:type="dcterms:W3CDTF">2018-03-20T00:57:58Z</dcterms:created>
  <dcterms:modified xsi:type="dcterms:W3CDTF">2018-03-22T02:36:37Z</dcterms:modified>
</cp:coreProperties>
</file>