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7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0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0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8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E5BA76-4365-46E5-88BA-CD6E434A6DF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023F9-145D-4BDA-AF1F-D969AB12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Gertrude Bell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1868-1926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986" y="2702416"/>
            <a:ext cx="9601196" cy="3318936"/>
          </a:xfrm>
        </p:spPr>
        <p:txBody>
          <a:bodyPr/>
          <a:lstStyle/>
          <a:p>
            <a:r>
              <a:rPr lang="en-US" sz="2800" dirty="0" smtClean="0"/>
              <a:t>Wealthy Industrial Family</a:t>
            </a:r>
          </a:p>
          <a:p>
            <a:r>
              <a:rPr lang="en-US" sz="2800" dirty="0" smtClean="0"/>
              <a:t>Educated</a:t>
            </a:r>
          </a:p>
          <a:p>
            <a:r>
              <a:rPr lang="en-US" sz="2800" dirty="0" smtClean="0"/>
              <a:t>Oxford 1888</a:t>
            </a:r>
          </a:p>
          <a:p>
            <a:r>
              <a:rPr lang="en-US" sz="2800" dirty="0" smtClean="0"/>
              <a:t>Highest Honors </a:t>
            </a:r>
          </a:p>
          <a:p>
            <a:r>
              <a:rPr lang="en-US" sz="2800" dirty="0" smtClean="0"/>
              <a:t>Germany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2576967"/>
            <a:ext cx="6346371" cy="35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3869" y="2602513"/>
            <a:ext cx="5653219" cy="357110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Royal Geographical Society</a:t>
            </a:r>
          </a:p>
          <a:p>
            <a:pPr lvl="1"/>
            <a:r>
              <a:rPr lang="en-US" sz="2400" dirty="0"/>
              <a:t> “For her important explorations and travels in Asia Minor, Syria, Arabia and on the Euphrates</a:t>
            </a:r>
            <a:r>
              <a:rPr lang="en-US" sz="2400" dirty="0" smtClean="0"/>
              <a:t>”</a:t>
            </a:r>
          </a:p>
          <a:p>
            <a:r>
              <a:rPr lang="en-US" sz="2800" dirty="0" smtClean="0"/>
              <a:t>Books</a:t>
            </a:r>
          </a:p>
          <a:p>
            <a:r>
              <a:rPr lang="en-US" sz="2800" dirty="0" smtClean="0"/>
              <a:t>Photography</a:t>
            </a:r>
          </a:p>
          <a:p>
            <a:r>
              <a:rPr lang="en-US" sz="2800" dirty="0" smtClean="0"/>
              <a:t>Excavations   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2" descr="http://www.dominicselwood.com/cms/wp-content/uploads/Gertrude-Aged-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47" y="807200"/>
            <a:ext cx="3737916" cy="52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4713" y="1298646"/>
            <a:ext cx="5031532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Awarded Archeologist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408" y="2910500"/>
            <a:ext cx="6585567" cy="3318936"/>
          </a:xfrm>
        </p:spPr>
        <p:txBody>
          <a:bodyPr/>
          <a:lstStyle/>
          <a:p>
            <a:r>
              <a:rPr lang="en-US" sz="3600" dirty="0" smtClean="0"/>
              <a:t>WW1</a:t>
            </a:r>
          </a:p>
          <a:p>
            <a:r>
              <a:rPr lang="en-US" sz="3600" dirty="0" smtClean="0"/>
              <a:t>Honorary Director </a:t>
            </a:r>
            <a:r>
              <a:rPr lang="en-US" sz="3600" dirty="0"/>
              <a:t>of A</a:t>
            </a:r>
            <a:r>
              <a:rPr lang="en-US" sz="3600" dirty="0" smtClean="0"/>
              <a:t>ntiquities</a:t>
            </a:r>
          </a:p>
          <a:p>
            <a:r>
              <a:rPr lang="en-US" sz="3600" dirty="0" smtClean="0"/>
              <a:t>Museum    </a:t>
            </a:r>
            <a:endParaRPr lang="en-US" sz="36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3" y="2688594"/>
            <a:ext cx="4342907" cy="31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06690" y="731383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“Honorary Man”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88619" y="1580017"/>
            <a:ext cx="4718304" cy="33101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Political Connections</a:t>
            </a:r>
          </a:p>
          <a:p>
            <a:r>
              <a:rPr lang="en-US" smtClean="0"/>
              <a:t>Education</a:t>
            </a:r>
          </a:p>
          <a:p>
            <a:r>
              <a:rPr lang="en-US" smtClean="0"/>
              <a:t>8 languages 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858641" y="1580017"/>
            <a:ext cx="4718304" cy="33101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Middle East</a:t>
            </a:r>
          </a:p>
          <a:p>
            <a:r>
              <a:rPr lang="en-US" dirty="0" smtClean="0"/>
              <a:t>Only Local Men</a:t>
            </a:r>
          </a:p>
          <a:p>
            <a:r>
              <a:rPr lang="en-US" dirty="0" smtClean="0"/>
              <a:t>Political Position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28" y="2231471"/>
            <a:ext cx="5571513" cy="39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24" y="794951"/>
            <a:ext cx="6181970" cy="53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1365</TotalTime>
  <Words>65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Gertrude Bell </vt:lpstr>
      <vt:lpstr>Early Life</vt:lpstr>
      <vt:lpstr>PowerPoint Presentation</vt:lpstr>
      <vt:lpstr>Influential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Gertrude Bell</dc:title>
  <dc:creator>RaeBrick</dc:creator>
  <cp:lastModifiedBy>RaeBrick</cp:lastModifiedBy>
  <cp:revision>12</cp:revision>
  <dcterms:created xsi:type="dcterms:W3CDTF">2018-02-14T17:07:43Z</dcterms:created>
  <dcterms:modified xsi:type="dcterms:W3CDTF">2018-02-15T15:52:58Z</dcterms:modified>
</cp:coreProperties>
</file>