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9" r:id="rId4"/>
    <p:sldId id="260" r:id="rId5"/>
    <p:sldId id="257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3DA42C-522D-4D60-B76D-07A0D2D343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35C27A-C637-4C98-B81D-EBD0E4926CB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38022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A42C-522D-4D60-B76D-07A0D2D343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C27A-C637-4C98-B81D-EBD0E492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1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A42C-522D-4D60-B76D-07A0D2D343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C27A-C637-4C98-B81D-EBD0E492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5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A42C-522D-4D60-B76D-07A0D2D343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C27A-C637-4C98-B81D-EBD0E492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7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3DA42C-522D-4D60-B76D-07A0D2D343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35C27A-C637-4C98-B81D-EBD0E4926CB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84604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A42C-522D-4D60-B76D-07A0D2D343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C27A-C637-4C98-B81D-EBD0E492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0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A42C-522D-4D60-B76D-07A0D2D343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C27A-C637-4C98-B81D-EBD0E492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6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A42C-522D-4D60-B76D-07A0D2D343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C27A-C637-4C98-B81D-EBD0E492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2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A42C-522D-4D60-B76D-07A0D2D343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C27A-C637-4C98-B81D-EBD0E4926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7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3DA42C-522D-4D60-B76D-07A0D2D343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35C27A-C637-4C98-B81D-EBD0E4926C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746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3DA42C-522D-4D60-B76D-07A0D2D343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35C27A-C637-4C98-B81D-EBD0E4926C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572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53DA42C-522D-4D60-B76D-07A0D2D343B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D35C27A-C637-4C98-B81D-EBD0E4926C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734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968" y="1788454"/>
            <a:ext cx="8615390" cy="2098226"/>
          </a:xfrm>
        </p:spPr>
        <p:txBody>
          <a:bodyPr/>
          <a:lstStyle/>
          <a:p>
            <a:r>
              <a:rPr lang="en-US" dirty="0" smtClean="0"/>
              <a:t>Satellites and Plato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GIS to see the effects of ideas</a:t>
            </a:r>
          </a:p>
          <a:p>
            <a:r>
              <a:rPr lang="en-US" dirty="0" smtClean="0"/>
              <a:t>Kass Mattingly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3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Greek City Planning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056" y="1847463"/>
            <a:ext cx="6742616" cy="43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1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Plato’s Perfect 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5691" y="1828800"/>
            <a:ext cx="9601200" cy="3581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Isolated </a:t>
            </a:r>
          </a:p>
          <a:p>
            <a:endParaRPr lang="en-US" sz="2400" dirty="0" smtClean="0"/>
          </a:p>
          <a:p>
            <a:r>
              <a:rPr lang="en-US" sz="2400" dirty="0" smtClean="0"/>
              <a:t>Fortified acropolis</a:t>
            </a:r>
          </a:p>
          <a:p>
            <a:endParaRPr lang="en-US" sz="2400" dirty="0" smtClean="0"/>
          </a:p>
          <a:p>
            <a:r>
              <a:rPr lang="en-US" sz="2400" dirty="0" smtClean="0"/>
              <a:t>City divided into 12 sections</a:t>
            </a:r>
          </a:p>
          <a:p>
            <a:endParaRPr lang="en-US" sz="2400" dirty="0" smtClean="0"/>
          </a:p>
          <a:p>
            <a:r>
              <a:rPr lang="en-US" sz="2400" dirty="0" smtClean="0"/>
              <a:t>Ring wall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80" y="2731775"/>
            <a:ext cx="3436475" cy="358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8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Hippodamian</a:t>
            </a:r>
            <a:r>
              <a:rPr lang="en-US" dirty="0" smtClean="0"/>
              <a:t> Cities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3093" y="2077655"/>
            <a:ext cx="9601200" cy="3581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Grid Layout</a:t>
            </a:r>
          </a:p>
          <a:p>
            <a:endParaRPr lang="en-US" sz="2400" dirty="0" smtClean="0"/>
          </a:p>
          <a:p>
            <a:r>
              <a:rPr lang="en-US" sz="2400" dirty="0" smtClean="0"/>
              <a:t>Wide Streets</a:t>
            </a:r>
          </a:p>
          <a:p>
            <a:endParaRPr lang="en-US" sz="2400" dirty="0" smtClean="0"/>
          </a:p>
          <a:p>
            <a:r>
              <a:rPr lang="en-US" sz="2400" dirty="0" smtClean="0"/>
              <a:t>Cross at right angles</a:t>
            </a:r>
          </a:p>
          <a:p>
            <a:endParaRPr lang="en-US" sz="2400" dirty="0" smtClean="0"/>
          </a:p>
          <a:p>
            <a:r>
              <a:rPr lang="en-US" sz="2400" dirty="0" smtClean="0"/>
              <a:t>Central Agora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489" y="2171700"/>
            <a:ext cx="3173030" cy="382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9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Geographic Information System(s)</a:t>
            </a:r>
          </a:p>
          <a:p>
            <a:endParaRPr lang="en-US" sz="2400" dirty="0" smtClean="0"/>
          </a:p>
          <a:p>
            <a:r>
              <a:rPr lang="en-US" sz="2400" dirty="0" smtClean="0"/>
              <a:t>Space Archaeology!</a:t>
            </a:r>
          </a:p>
          <a:p>
            <a:endParaRPr lang="en-US" sz="2400" dirty="0" smtClean="0"/>
          </a:p>
          <a:p>
            <a:r>
              <a:rPr lang="en-US" sz="2400" dirty="0" smtClean="0"/>
              <a:t>More than bird’s eye view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421" y="3148314"/>
            <a:ext cx="2859339" cy="351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5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214312"/>
            <a:ext cx="85725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7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261" y="1614669"/>
            <a:ext cx="9601200" cy="4010628"/>
          </a:xfrm>
        </p:spPr>
        <p:txBody>
          <a:bodyPr>
            <a:noAutofit/>
          </a:bodyPr>
          <a:lstStyle/>
          <a:p>
            <a:r>
              <a:rPr lang="en-US" sz="2400" dirty="0" smtClean="0"/>
              <a:t>Cahill</a:t>
            </a:r>
            <a:r>
              <a:rPr lang="en-US" sz="2400" dirty="0"/>
              <a:t>, N. 2002. April 10. Household and City Organization at Olynthus. Yale University </a:t>
            </a:r>
            <a:r>
              <a:rPr lang="en-US" sz="2400" dirty="0" smtClean="0"/>
              <a:t>Press.</a:t>
            </a:r>
          </a:p>
          <a:p>
            <a:r>
              <a:rPr lang="en-US" sz="2400" dirty="0" smtClean="0"/>
              <a:t>“</a:t>
            </a:r>
            <a:r>
              <a:rPr lang="en-US" sz="2400" dirty="0" err="1" smtClean="0"/>
              <a:t>Hippodamus</a:t>
            </a:r>
            <a:r>
              <a:rPr lang="en-US" sz="2400" dirty="0" smtClean="0"/>
              <a:t> of Miletus.” Wikipedia. 16 April, 2018. Web.</a:t>
            </a:r>
          </a:p>
          <a:p>
            <a:r>
              <a:rPr lang="en-US" sz="2400" dirty="0" err="1" smtClean="0"/>
              <a:t>Lahanas</a:t>
            </a:r>
            <a:r>
              <a:rPr lang="en-US" sz="2400" dirty="0" smtClean="0"/>
              <a:t>, Michael. “Town (or Urban) Planning in ancient Greece.” Hellenica World. 16 April, 2018. Web.</a:t>
            </a:r>
          </a:p>
          <a:p>
            <a:r>
              <a:rPr lang="en-US" sz="2400" dirty="0"/>
              <a:t>“Make Your Own Maps of Corinth and Greece.” The American School of Classical Studies at Athens. 16 April, 2018</a:t>
            </a:r>
            <a:r>
              <a:rPr lang="en-US" sz="2400" dirty="0" smtClean="0"/>
              <a:t>. Web.</a:t>
            </a:r>
          </a:p>
          <a:p>
            <a:r>
              <a:rPr lang="en-US" sz="2400" dirty="0"/>
              <a:t>Plato. and Lee, H. (1974). </a:t>
            </a:r>
            <a:r>
              <a:rPr lang="en-US" sz="2400" i="1" dirty="0"/>
              <a:t>The Republic</a:t>
            </a:r>
            <a:r>
              <a:rPr lang="en-US" sz="2400" dirty="0"/>
              <a:t>. </a:t>
            </a:r>
            <a:r>
              <a:rPr lang="en-US" sz="2400" dirty="0" err="1"/>
              <a:t>Harmondsworth</a:t>
            </a:r>
            <a:r>
              <a:rPr lang="en-US" sz="2400" dirty="0"/>
              <a:t>: Penguin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Stergiou</a:t>
            </a:r>
            <a:r>
              <a:rPr lang="en-US" sz="2400" dirty="0" smtClean="0"/>
              <a:t>, Margarita. “What if Ancient Greeks had GIS Technology?” GIS Lounge. 13 November, 2013. 16 April, 2018. Web.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12302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203</TotalTime>
  <Words>153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Satellites and Plato</vt:lpstr>
      <vt:lpstr>Greek City Planning </vt:lpstr>
      <vt:lpstr>Plato’s Perfect City</vt:lpstr>
      <vt:lpstr>Hippodamian Cities</vt:lpstr>
      <vt:lpstr>What is GIS?</vt:lpstr>
      <vt:lpstr>PowerPoint Presentation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Kass</dc:creator>
  <cp:lastModifiedBy>Kass</cp:lastModifiedBy>
  <cp:revision>39</cp:revision>
  <dcterms:created xsi:type="dcterms:W3CDTF">2018-03-30T16:30:54Z</dcterms:created>
  <dcterms:modified xsi:type="dcterms:W3CDTF">2018-04-26T15:46:19Z</dcterms:modified>
</cp:coreProperties>
</file>