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igitales-forum-romanum.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688"/>
            <a:ext cx="7772400" cy="1470025"/>
          </a:xfrm>
        </p:spPr>
        <p:txBody>
          <a:bodyPr/>
          <a:lstStyle/>
          <a:p>
            <a:r>
              <a:rPr lang="en-US" dirty="0" smtClean="0"/>
              <a:t>Roman Forum</a:t>
            </a:r>
            <a:endParaRPr lang="en-US" dirty="0"/>
          </a:p>
        </p:txBody>
      </p:sp>
      <p:pic>
        <p:nvPicPr>
          <p:cNvPr id="4" name="Picture 3" descr="location_img-2618-1581187632-14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1" y="1672713"/>
            <a:ext cx="7336619" cy="385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906" y="30599"/>
            <a:ext cx="867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sz="2800" dirty="0" smtClean="0"/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85800" y="30599"/>
            <a:ext cx="7772400" cy="1470025"/>
          </a:xfrm>
        </p:spPr>
        <p:txBody>
          <a:bodyPr/>
          <a:lstStyle/>
          <a:p>
            <a:r>
              <a:rPr lang="en-US" dirty="0" smtClean="0"/>
              <a:t>Forum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566121" y="1500624"/>
            <a:ext cx="7206279" cy="413817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-Central square of ancient Rome </a:t>
            </a:r>
          </a:p>
          <a:p>
            <a:pPr algn="l"/>
            <a:r>
              <a:rPr lang="en-US" dirty="0" smtClean="0"/>
              <a:t> - Contained most important political institutions of the city </a:t>
            </a:r>
          </a:p>
          <a:p>
            <a:pPr algn="l"/>
            <a:r>
              <a:rPr lang="en-US" dirty="0" smtClean="0"/>
              <a:t>	- Council buildings, temples, market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Large shift in appearance n the Late Republic (2</a:t>
            </a:r>
            <a:r>
              <a:rPr lang="en-US" baseline="30000" dirty="0" smtClean="0"/>
              <a:t>nd</a:t>
            </a:r>
            <a:r>
              <a:rPr lang="en-US" dirty="0" smtClean="0"/>
              <a:t>- 3</a:t>
            </a:r>
            <a:r>
              <a:rPr lang="en-US" baseline="30000" dirty="0" smtClean="0"/>
              <a:t>rd</a:t>
            </a:r>
            <a:r>
              <a:rPr lang="en-US" dirty="0" smtClean="0"/>
              <a:t> c. BCE)</a:t>
            </a:r>
          </a:p>
          <a:p>
            <a:pPr algn="l"/>
            <a:r>
              <a:rPr lang="en-US" dirty="0" smtClean="0"/>
              <a:t>- Forum served very different needs of the community </a:t>
            </a:r>
          </a:p>
        </p:txBody>
      </p:sp>
    </p:spTree>
    <p:extLst>
      <p:ext uri="{BB962C8B-B14F-4D97-AF65-F5344CB8AC3E}">
        <p14:creationId xmlns:p14="http://schemas.microsoft.com/office/powerpoint/2010/main" val="422220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691251" y="263887"/>
            <a:ext cx="7772400" cy="898875"/>
          </a:xfrm>
        </p:spPr>
        <p:txBody>
          <a:bodyPr/>
          <a:lstStyle/>
          <a:p>
            <a:r>
              <a:rPr lang="en-US" dirty="0" smtClean="0"/>
              <a:t>Civic Buildings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4427" y="1162762"/>
            <a:ext cx="7451375" cy="4941738"/>
          </a:xfrm>
        </p:spPr>
        <p:txBody>
          <a:bodyPr/>
          <a:lstStyle/>
          <a:p>
            <a:pPr algn="l"/>
            <a:r>
              <a:rPr lang="en-US" dirty="0" smtClean="0"/>
              <a:t>Basilica-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Regia</a:t>
            </a:r>
            <a:r>
              <a:rPr lang="en-US" dirty="0" smtClean="0"/>
              <a:t>-</a:t>
            </a:r>
            <a:endParaRPr lang="en-US" dirty="0"/>
          </a:p>
        </p:txBody>
      </p:sp>
      <p:pic>
        <p:nvPicPr>
          <p:cNvPr id="6" name="Picture 5" descr="1-0211_H_Basilica-Porcia_Kontext-1024x57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51" y="1128021"/>
            <a:ext cx="4659336" cy="2620876"/>
          </a:xfrm>
          <a:prstGeom prst="rect">
            <a:avLst/>
          </a:prstGeom>
        </p:spPr>
      </p:pic>
      <p:pic>
        <p:nvPicPr>
          <p:cNvPr id="7" name="Picture 6" descr="1-0405_KL_Regia_Kontext-1024x57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51" y="4054366"/>
            <a:ext cx="4549050" cy="255884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579243" y="1438153"/>
            <a:ext cx="0" cy="5201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69406" y="5125332"/>
            <a:ext cx="15300" cy="4895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267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0999" y="0"/>
            <a:ext cx="7772400" cy="1470025"/>
          </a:xfrm>
        </p:spPr>
        <p:txBody>
          <a:bodyPr/>
          <a:lstStyle/>
          <a:p>
            <a:r>
              <a:rPr lang="en-US" dirty="0" smtClean="0"/>
              <a:t>Civic Buildings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90999" y="1070965"/>
            <a:ext cx="7481401" cy="456783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Curia-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Comitium</a:t>
            </a:r>
            <a:r>
              <a:rPr lang="en-US" dirty="0" smtClean="0"/>
              <a:t>-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Tabernae</a:t>
            </a:r>
            <a:r>
              <a:rPr lang="en-US" dirty="0"/>
              <a:t>-</a:t>
            </a:r>
            <a:endParaRPr lang="en-US" dirty="0"/>
          </a:p>
        </p:txBody>
      </p:sp>
      <p:pic>
        <p:nvPicPr>
          <p:cNvPr id="5" name="Picture 4" descr="A-1-0201_EFGH_Curia-Hostilia_Kontext-1024x57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97" y="1145321"/>
            <a:ext cx="6035853" cy="478198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946456" y="2417321"/>
            <a:ext cx="0" cy="994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72400" y="3557133"/>
            <a:ext cx="0" cy="6884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02737" y="2616214"/>
            <a:ext cx="0" cy="56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59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-1-G_Saturntempel_Kontext-1024x57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63" y="810873"/>
            <a:ext cx="4841442" cy="2723311"/>
          </a:xfrm>
          <a:prstGeom prst="rect">
            <a:avLst/>
          </a:prstGeom>
        </p:spPr>
      </p:pic>
      <p:pic>
        <p:nvPicPr>
          <p:cNvPr id="4" name="Picture 3" descr="A-7-0404_MN_Vestatempel_isometrisch-1024x57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768" y="4084967"/>
            <a:ext cx="4929837" cy="27730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7806" y="74991"/>
            <a:ext cx="8229600" cy="765728"/>
          </a:xfrm>
        </p:spPr>
        <p:txBody>
          <a:bodyPr/>
          <a:lstStyle/>
          <a:p>
            <a:r>
              <a:rPr lang="en-US" dirty="0" smtClean="0"/>
              <a:t>Religious Buildings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Temple of Saturn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Temple of </a:t>
            </a:r>
            <a:r>
              <a:rPr lang="en-US" dirty="0" err="1" smtClean="0"/>
              <a:t>Vesta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2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Forum </a:t>
            </a:r>
            <a:r>
              <a:rPr lang="en-US" dirty="0" err="1" smtClean="0"/>
              <a:t>Romanum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2"/>
              </a:rPr>
              <a:t>http://www.digitales-forum-romanum.de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552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37</TotalTime>
  <Words>58</Words>
  <Application>Microsoft Macintosh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</vt:lpstr>
      <vt:lpstr>Roman Forum</vt:lpstr>
      <vt:lpstr>Forum</vt:lpstr>
      <vt:lpstr>Civic Buildings</vt:lpstr>
      <vt:lpstr>Civic Buildings</vt:lpstr>
      <vt:lpstr>Religious Buildings</vt:lpstr>
      <vt:lpstr>Works Cited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Forum</dc:title>
  <dc:creator>Katie</dc:creator>
  <cp:lastModifiedBy>Katie</cp:lastModifiedBy>
  <cp:revision>4</cp:revision>
  <dcterms:created xsi:type="dcterms:W3CDTF">2018-02-20T14:49:37Z</dcterms:created>
  <dcterms:modified xsi:type="dcterms:W3CDTF">2018-02-20T15:26:40Z</dcterms:modified>
</cp:coreProperties>
</file>