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6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8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3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79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3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47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2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5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2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7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389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95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0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66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7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DF0CAE4-6D5C-4F02-AEFA-D7351C6605F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46942B3-A0B9-4102-991E-1B0616952D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75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They Making and Re-Use of Ancient Coins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Rae </a:t>
            </a:r>
            <a:r>
              <a:rPr lang="en-US" dirty="0" err="1" smtClean="0"/>
              <a:t>Brickey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9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9" y="1013254"/>
            <a:ext cx="3607955" cy="970450"/>
          </a:xfrm>
        </p:spPr>
        <p:txBody>
          <a:bodyPr/>
          <a:lstStyle/>
          <a:p>
            <a:r>
              <a:rPr lang="en-US" dirty="0" smtClean="0"/>
              <a:t>Lydia</a:t>
            </a:r>
            <a:endParaRPr lang="en-US" dirty="0"/>
          </a:p>
        </p:txBody>
      </p:sp>
      <p:pic>
        <p:nvPicPr>
          <p:cNvPr id="1026" name="Picture 2" descr="Image result for merchant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9" y="2236142"/>
            <a:ext cx="3657017" cy="312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ing pixab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408" y="1697138"/>
            <a:ext cx="3299872" cy="4205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scontent-lga3-1.xx.fbcdn.net/v/t1.15752-9/31326819_1641236142633338_1265195858144526336_n.jpg?_nc_cat=0&amp;oh=ea4cb9285463379d65afb59f0267bc56&amp;oe=5B61329D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442" y="86073"/>
            <a:ext cx="2624468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reek man pixaba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940" y="3799713"/>
            <a:ext cx="1527472" cy="3054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7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4240" y="1187001"/>
            <a:ext cx="3631081" cy="970450"/>
          </a:xfrm>
        </p:spPr>
        <p:txBody>
          <a:bodyPr/>
          <a:lstStyle/>
          <a:p>
            <a:r>
              <a:rPr lang="en-US" dirty="0" smtClean="0"/>
              <a:t>Greece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564" y="379336"/>
            <a:ext cx="3499276" cy="6235991"/>
          </a:xfrm>
        </p:spPr>
      </p:pic>
      <p:pic>
        <p:nvPicPr>
          <p:cNvPr id="2050" name="Picture 2" descr="Athens AR Tetradrachm 24801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36" y="605425"/>
            <a:ext cx="4310303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reek coin di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550" y="3625043"/>
            <a:ext cx="3474673" cy="26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8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 in the Coins</a:t>
            </a:r>
            <a:endParaRPr lang="en-US" dirty="0"/>
          </a:p>
        </p:txBody>
      </p:sp>
      <p:pic>
        <p:nvPicPr>
          <p:cNvPr id="3076" name="Picture 4" descr="Image result for signature paint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1" y="2479589"/>
            <a:ext cx="5310403" cy="310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king pixab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340" y="475002"/>
            <a:ext cx="1262752" cy="16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pay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91" y="2125361"/>
            <a:ext cx="5114059" cy="381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40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085" y="635929"/>
            <a:ext cx="2938264" cy="970450"/>
          </a:xfrm>
        </p:spPr>
        <p:txBody>
          <a:bodyPr/>
          <a:lstStyle/>
          <a:p>
            <a:r>
              <a:rPr lang="en-US" dirty="0" smtClean="0"/>
              <a:t>Re-Use</a:t>
            </a:r>
            <a:endParaRPr lang="en-US" dirty="0"/>
          </a:p>
        </p:txBody>
      </p:sp>
      <p:pic>
        <p:nvPicPr>
          <p:cNvPr id="4098" name="Picture 2" descr="https://upload.wikimedia.org/wikipedia/commons/4/4c/Greek_Silver_Stater_of_Olympia_%28Elis%2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483" y="1606379"/>
            <a:ext cx="8080557" cy="440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5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Gardner, Percy. </a:t>
            </a:r>
            <a:r>
              <a:rPr lang="en-US" i="1" dirty="0">
                <a:effectLst/>
              </a:rPr>
              <a:t>Archaeology and the Types of Greek Coins</a:t>
            </a:r>
            <a:r>
              <a:rPr lang="en-US" dirty="0">
                <a:effectLst/>
              </a:rPr>
              <a:t>. Argonaut Inc., Publishers, 1965.</a:t>
            </a:r>
          </a:p>
          <a:p>
            <a:r>
              <a:rPr lang="en-US" dirty="0" err="1">
                <a:effectLst/>
              </a:rPr>
              <a:t>Howgego</a:t>
            </a:r>
            <a:r>
              <a:rPr lang="en-US" dirty="0">
                <a:effectLst/>
              </a:rPr>
              <a:t>, Christopher. </a:t>
            </a:r>
            <a:r>
              <a:rPr lang="en-US" i="1" dirty="0">
                <a:effectLst/>
              </a:rPr>
              <a:t>Ancient History from Coins</a:t>
            </a:r>
            <a:r>
              <a:rPr lang="en-US" dirty="0">
                <a:effectLst/>
              </a:rPr>
              <a:t>. Routledge, 1995.</a:t>
            </a:r>
          </a:p>
          <a:p>
            <a:r>
              <a:rPr lang="en-US" dirty="0" err="1">
                <a:effectLst/>
              </a:rPr>
              <a:t>Kraay</a:t>
            </a:r>
            <a:r>
              <a:rPr lang="en-US" dirty="0">
                <a:effectLst/>
              </a:rPr>
              <a:t>, Colin. </a:t>
            </a:r>
            <a:r>
              <a:rPr lang="en-US" i="1" dirty="0">
                <a:effectLst/>
              </a:rPr>
              <a:t>Archaic and Classical Greek Coins</a:t>
            </a:r>
            <a:r>
              <a:rPr lang="en-US" dirty="0">
                <a:effectLst/>
              </a:rPr>
              <a:t>. University of California Press, 1976.</a:t>
            </a:r>
          </a:p>
          <a:p>
            <a:r>
              <a:rPr lang="en-US" dirty="0" err="1">
                <a:effectLst/>
              </a:rPr>
              <a:t>Seltman</a:t>
            </a:r>
            <a:r>
              <a:rPr lang="en-US" dirty="0">
                <a:effectLst/>
              </a:rPr>
              <a:t>, Charles. </a:t>
            </a:r>
            <a:r>
              <a:rPr lang="en-US" i="1" dirty="0">
                <a:effectLst/>
              </a:rPr>
              <a:t>Greek Coins</a:t>
            </a:r>
            <a:r>
              <a:rPr lang="en-US" dirty="0">
                <a:effectLst/>
              </a:rPr>
              <a:t>. Bradford and Dickens, 1960.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49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1505</TotalTime>
  <Words>20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Trebuchet MS</vt:lpstr>
      <vt:lpstr>Wingdings 2</vt:lpstr>
      <vt:lpstr>Slate</vt:lpstr>
      <vt:lpstr>They Making and Re-Use of Ancient Coins</vt:lpstr>
      <vt:lpstr>Lydia</vt:lpstr>
      <vt:lpstr>Greece</vt:lpstr>
      <vt:lpstr>Names in the Coins</vt:lpstr>
      <vt:lpstr>Re-Use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They Making and Re-Use of Ancient Coins</dc:title>
  <dc:creator>RaeBrick</dc:creator>
  <cp:lastModifiedBy>RaeBrick</cp:lastModifiedBy>
  <cp:revision>10</cp:revision>
  <dcterms:created xsi:type="dcterms:W3CDTF">2018-04-25T13:08:47Z</dcterms:created>
  <dcterms:modified xsi:type="dcterms:W3CDTF">2018-04-26T14:14:11Z</dcterms:modified>
</cp:coreProperties>
</file>