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4D56CDF-F71A-4EE6-891D-37E186FA6329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5C049-4622-43A2-8DE2-711FA0C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700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56CDF-F71A-4EE6-891D-37E186FA6329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5C049-4622-43A2-8DE2-711FA0C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982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56CDF-F71A-4EE6-891D-37E186FA6329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5C049-4622-43A2-8DE2-711FA0C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822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56CDF-F71A-4EE6-891D-37E186FA6329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5C049-4622-43A2-8DE2-711FA0C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4401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D56CDF-F71A-4EE6-891D-37E186FA6329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5C049-4622-43A2-8DE2-711FA0C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172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56CDF-F71A-4EE6-891D-37E186FA6329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5C049-4622-43A2-8DE2-711FA0C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63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56CDF-F71A-4EE6-891D-37E186FA6329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5C049-4622-43A2-8DE2-711FA0C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2519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56CDF-F71A-4EE6-891D-37E186FA6329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5C049-4622-43A2-8DE2-711FA0C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0705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56CDF-F71A-4EE6-891D-37E186FA6329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5C049-4622-43A2-8DE2-711FA0C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8894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56CDF-F71A-4EE6-891D-37E186FA6329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65C049-4622-43A2-8DE2-711FA0C8B7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161745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4D56CDF-F71A-4EE6-891D-37E186FA6329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5C049-4622-43A2-8DE2-711FA0C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056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44D56CDF-F71A-4EE6-891D-37E186FA6329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7565C049-4622-43A2-8DE2-711FA0C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8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2BDE-2F65-4E6E-BABD-1B67857D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Wilhelmina </a:t>
            </a:r>
            <a:r>
              <a:rPr lang="en-US" dirty="0" err="1"/>
              <a:t>Jashemski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07F75-F8F2-4867-A386-0C863AF76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530" y="4973007"/>
            <a:ext cx="1810674" cy="457201"/>
          </a:xfrm>
        </p:spPr>
        <p:txBody>
          <a:bodyPr/>
          <a:lstStyle/>
          <a:p>
            <a:r>
              <a:rPr lang="en-US" dirty="0"/>
              <a:t>Olivia Darveau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43ACA-D086-4EA6-BC78-75A2F3521A8A}"/>
              </a:ext>
            </a:extLst>
          </p:cNvPr>
          <p:cNvSpPr txBox="1"/>
          <p:nvPr/>
        </p:nvSpPr>
        <p:spPr>
          <a:xfrm>
            <a:off x="4193331" y="4292685"/>
            <a:ext cx="3803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1910-2007</a:t>
            </a:r>
          </a:p>
        </p:txBody>
      </p:sp>
    </p:spTree>
    <p:extLst>
      <p:ext uri="{BB962C8B-B14F-4D97-AF65-F5344CB8AC3E}">
        <p14:creationId xmlns:p14="http://schemas.microsoft.com/office/powerpoint/2010/main" val="172452143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5EF9-7215-46A9-A099-BABAE644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Archaeology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1A5A-D02F-4511-BED1-07A5837C3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Born in York, Nebraska – July 10, 1910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Graduated from: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York College, 1931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University of Nebraska, 1933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University of Chicago, 1942</a:t>
            </a:r>
          </a:p>
          <a:p>
            <a:pPr marL="228600" lvl="1">
              <a:buFont typeface="Wingdings" panose="05000000000000000000" pitchFamily="2" charset="2"/>
              <a:buChar char="§"/>
            </a:pPr>
            <a:r>
              <a:rPr lang="en-US" sz="2000" dirty="0"/>
              <a:t>Taught at colleges and University of Maryland</a:t>
            </a:r>
          </a:p>
          <a:p>
            <a:pPr marL="228600" lvl="1">
              <a:buFont typeface="Wingdings" panose="05000000000000000000" pitchFamily="2" charset="2"/>
              <a:buChar char="§"/>
            </a:pPr>
            <a:r>
              <a:rPr lang="en-US" sz="2000" dirty="0"/>
              <a:t>Focused on Roman Law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5341C-4B5A-46C1-A1A0-758AC385A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69" y="2187829"/>
            <a:ext cx="3720131" cy="24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82E8-A287-496E-BAD0-498475BC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Archaeological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ABBD-B6FA-4940-A9BD-27FF2B3E6C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First travelled to Pompeii in 1955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Began excavations there in 1961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Directed University of Maryland’s excavations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Focused on the gardens of the city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572418-1EF1-4607-AB44-E7E828B8E7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8" y="2391389"/>
            <a:ext cx="4754562" cy="3172184"/>
          </a:xfrm>
        </p:spPr>
      </p:pic>
    </p:spTree>
    <p:extLst>
      <p:ext uri="{BB962C8B-B14F-4D97-AF65-F5344CB8AC3E}">
        <p14:creationId xmlns:p14="http://schemas.microsoft.com/office/powerpoint/2010/main" val="1820815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249A-2EAA-4392-A132-0D460FDE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6398-16E2-4683-A81A-E6D64373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Developed archaeological investigations in horticulture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Researched the importance of gardens in ancient life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Wrote many books on Roman gardens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22C873-5EB9-44FC-92FF-EDA8F80D8B4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90" y="1711236"/>
            <a:ext cx="3196155" cy="4504170"/>
          </a:xfrm>
        </p:spPr>
      </p:pic>
    </p:spTree>
    <p:extLst>
      <p:ext uri="{BB962C8B-B14F-4D97-AF65-F5344CB8AC3E}">
        <p14:creationId xmlns:p14="http://schemas.microsoft.com/office/powerpoint/2010/main" val="305427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B33BE0-F903-4E0E-A4C8-93C797C2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2" y="697765"/>
            <a:ext cx="3490822" cy="5232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9EFF5-D5C4-4821-999F-1F0061E36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34" y="697765"/>
            <a:ext cx="4419124" cy="294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ACFE7B-3053-4BA2-91C1-CD4AF52D3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4" y="3429000"/>
            <a:ext cx="4419124" cy="29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4013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2D81-1DC1-4AE0-8126-30A6EA49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82297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C9CE-192A-4CB2-ABEA-F46344E2B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4891"/>
            <a:ext cx="10058400" cy="4310149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/>
              <a:t>Holley, Joe. “Pompeian Historian Wilhelmina </a:t>
            </a:r>
            <a:r>
              <a:rPr lang="en-US" sz="1900" dirty="0" err="1"/>
              <a:t>Jashemski</a:t>
            </a:r>
            <a:r>
              <a:rPr lang="en-US" sz="1900" dirty="0"/>
              <a:t>,” January 14, 2008. http://www.washingtonpost.com/wp-dyn/content/article/2008/01/13/AR2008011302806.html.</a:t>
            </a:r>
          </a:p>
          <a:p>
            <a:r>
              <a:rPr lang="en-US" sz="1900" dirty="0"/>
              <a:t>“Jim McKee: Wilhelmina </a:t>
            </a:r>
            <a:r>
              <a:rPr lang="en-US" sz="1900" dirty="0" err="1"/>
              <a:t>Jashemski</a:t>
            </a:r>
            <a:r>
              <a:rPr lang="en-US" sz="1900" dirty="0"/>
              <a:t> Is a Nebraska Author You’ve Never Heard of.” JournalStar.com. Accessed March 12, 2018. http://journalstar.com/news/local/education/jim-mckee-wilhelmina-jashemski-is-a-nebraska-author-you-ve/article_407280f6-75b1-11df-a990-001cc4c002e0.html.</a:t>
            </a:r>
          </a:p>
          <a:p>
            <a:r>
              <a:rPr lang="en-US" sz="1900" dirty="0"/>
              <a:t>Kohl, Amber. “</a:t>
            </a:r>
            <a:r>
              <a:rPr lang="en-US" sz="1900" dirty="0" err="1"/>
              <a:t>LibGuides</a:t>
            </a:r>
            <a:r>
              <a:rPr lang="en-US" sz="1900" dirty="0"/>
              <a:t>: Pompeii Resources in University of Maryland Libraries: Dr. Wilhelmina </a:t>
            </a:r>
            <a:r>
              <a:rPr lang="en-US" sz="1900" dirty="0" err="1"/>
              <a:t>Jashemski</a:t>
            </a:r>
            <a:r>
              <a:rPr lang="en-US" sz="1900" dirty="0"/>
              <a:t>.” Accessed March 12, 2018. http://lib.guides.umd.edu/c.php?g=326514&amp;p=2193250.</a:t>
            </a:r>
          </a:p>
          <a:p>
            <a:r>
              <a:rPr lang="en-US" sz="1900" dirty="0"/>
              <a:t>“</a:t>
            </a:r>
            <a:r>
              <a:rPr lang="en-US" sz="1900" dirty="0" err="1"/>
              <a:t>Pompeiiinpictures</a:t>
            </a:r>
            <a:r>
              <a:rPr lang="en-US" sz="1900" dirty="0"/>
              <a:t> Home Page.” Accessed March 13, 2018. http://www.pompeiiinpictures.com/pompeiiinpictures/index.htm.</a:t>
            </a:r>
          </a:p>
          <a:p>
            <a:r>
              <a:rPr lang="en-US" sz="1900" dirty="0"/>
              <a:t>“Wilhelmina and Stanley </a:t>
            </a:r>
            <a:r>
              <a:rPr lang="en-US" sz="1900" dirty="0" err="1"/>
              <a:t>Jashemski</a:t>
            </a:r>
            <a:r>
              <a:rPr lang="en-US" sz="1900" dirty="0"/>
              <a:t> Lecture - Archaeological Institute of America.” Accessed March 12, 2018. https://www.archaeological.org/giving/endowments/231.</a:t>
            </a:r>
          </a:p>
          <a:p>
            <a:r>
              <a:rPr lang="en-US" sz="1900" dirty="0"/>
              <a:t>“Wilhelmina F. </a:t>
            </a:r>
            <a:r>
              <a:rPr lang="en-US" sz="1900" dirty="0" err="1"/>
              <a:t>Jashemski</a:t>
            </a:r>
            <a:r>
              <a:rPr lang="en-US" sz="1900" dirty="0"/>
              <a:t>— 1996 Gold Medal Award for Distinguished Archaeological Achievement - Archaeological Institute of America.” Accessed March 12, 2018. https://www.archaeological.org/wilhelminafjashemski%E2%80%941996goldmedalawarddistinguishedarchaeologicalachievement.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5708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144</TotalTime>
  <Words>314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Savon</vt:lpstr>
      <vt:lpstr>Wilhelmina Jashemski</vt:lpstr>
      <vt:lpstr>Before Archaeology</vt:lpstr>
      <vt:lpstr>Archaeological Experience</vt:lpstr>
      <vt:lpstr>Contributions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Wilhelmina Jashemski</dc:title>
  <dc:creator>Liv Darveau</dc:creator>
  <cp:lastModifiedBy>Liv Darveau</cp:lastModifiedBy>
  <cp:revision>22</cp:revision>
  <dcterms:created xsi:type="dcterms:W3CDTF">2018-03-12T22:42:58Z</dcterms:created>
  <dcterms:modified xsi:type="dcterms:W3CDTF">2018-03-13T01:07:05Z</dcterms:modified>
</cp:coreProperties>
</file>