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7" r:id="rId3"/>
    <p:sldId id="259" r:id="rId4"/>
    <p:sldId id="258" r:id="rId5"/>
    <p:sldId id="263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7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8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62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0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860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4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219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2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31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3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F355E6-B62F-4346-8343-0844218D9112}" type="datetimeFigureOut">
              <a:rPr lang="en-US" smtClean="0"/>
              <a:t>3/27/2018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51E40868-6597-4DF5-ACA4-5A343ED2D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787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Israel Finkelstein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541" y="3996250"/>
            <a:ext cx="9144000" cy="1309255"/>
          </a:xfrm>
        </p:spPr>
        <p:txBody>
          <a:bodyPr>
            <a:noAutofit/>
          </a:bodyPr>
          <a:lstStyle/>
          <a:p>
            <a:r>
              <a:rPr lang="en-US" sz="2800" dirty="0" smtClean="0"/>
              <a:t>Biblical Archaeologist</a:t>
            </a:r>
          </a:p>
          <a:p>
            <a:endParaRPr lang="en-US" sz="2800" dirty="0"/>
          </a:p>
          <a:p>
            <a:r>
              <a:rPr lang="en-US" sz="2800" dirty="0" smtClean="0"/>
              <a:t>Kass Mattingly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67080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info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001210" y="2251276"/>
            <a:ext cx="6094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Born March 29, 1949 in Tel Aviv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Graduated from Tel Aviv University and received PhD in 1983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Current professor of the Archaeology of Israel at Tel Aviv University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7271" y="180845"/>
            <a:ext cx="1562582" cy="156704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8116" y="3831220"/>
            <a:ext cx="4325261" cy="289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4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Biblical Archaeology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145894" y="2569580"/>
            <a:ext cx="906876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sz="2400" dirty="0" smtClean="0"/>
              <a:t>Biblical </a:t>
            </a:r>
            <a:r>
              <a:rPr lang="en-US" sz="2400" dirty="0"/>
              <a:t>archaeology involves the recovery and scientific investigation of the material remains of past cultures that can illuminate the periods and descriptions in the Bible, be they from the Old Testament (</a:t>
            </a:r>
            <a:r>
              <a:rPr lang="en-US" sz="2400" dirty="0" err="1"/>
              <a:t>Tanakh</a:t>
            </a:r>
            <a:r>
              <a:rPr lang="en-US" sz="2400" dirty="0"/>
              <a:t>) or from the New Testament, as well as the history and cosmogony of the Judeo-Christian religions</a:t>
            </a:r>
            <a:r>
              <a:rPr lang="en-US" sz="2400" dirty="0" smtClean="0"/>
              <a:t>.”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excavations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40106" y="2228127"/>
            <a:ext cx="10590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073" y="3687079"/>
            <a:ext cx="5416952" cy="270847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0514" y="2152891"/>
            <a:ext cx="4608623" cy="305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3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Contributions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The cyclical nature of Ancient Israel civilization</a:t>
            </a:r>
          </a:p>
          <a:p>
            <a:r>
              <a:rPr lang="en-US" sz="2400" dirty="0" smtClean="0"/>
              <a:t>Low Chronology</a:t>
            </a:r>
          </a:p>
          <a:p>
            <a:r>
              <a:rPr lang="en-US" sz="2400" dirty="0" smtClean="0"/>
              <a:t>Jerusalem archaeology</a:t>
            </a:r>
          </a:p>
          <a:p>
            <a:r>
              <a:rPr lang="en-US" sz="2400" dirty="0" smtClean="0"/>
              <a:t>Palestine in the Persian and Hellenistic periods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683" y="4190035"/>
            <a:ext cx="4276545" cy="245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9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08613" y="2563792"/>
            <a:ext cx="995422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“Biblical Archaeology.” </a:t>
            </a:r>
            <a:r>
              <a:rPr lang="en-US" sz="2000" i="1" dirty="0"/>
              <a:t>Wikipedia</a:t>
            </a:r>
            <a:r>
              <a:rPr lang="en-US" sz="2000" dirty="0"/>
              <a:t>, Wikimedia Foundation, 27 Mar. 2018, en.wikipedia.org/wiki/</a:t>
            </a:r>
            <a:r>
              <a:rPr lang="en-US" sz="2000" dirty="0" err="1"/>
              <a:t>Biblical_archaeology</a:t>
            </a:r>
            <a:r>
              <a:rPr lang="en-US" sz="2000" dirty="0"/>
              <a:t>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“</a:t>
            </a:r>
            <a:r>
              <a:rPr lang="en-US" sz="2000" dirty="0"/>
              <a:t>Israel Finkelstein.” </a:t>
            </a:r>
            <a:r>
              <a:rPr lang="en-US" sz="2000" i="1" dirty="0"/>
              <a:t>Wikipedia</a:t>
            </a:r>
            <a:r>
              <a:rPr lang="en-US" sz="2000" dirty="0"/>
              <a:t>, Wikimedia Foundation, 16 Mar. 2018, en.wikipedia.org/wiki/</a:t>
            </a:r>
            <a:r>
              <a:rPr lang="en-US" sz="2000" dirty="0" err="1"/>
              <a:t>Israel_Finkelstein</a:t>
            </a:r>
            <a:r>
              <a:rPr lang="en-US" sz="2000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Silberman, Neil Asher., and Israel Finkelstein. </a:t>
            </a:r>
            <a:r>
              <a:rPr lang="en-US" sz="2000" i="1" dirty="0"/>
              <a:t>Unearthing the Bible: Archeology's New Vision of Ancient Israel and the Origin of Its Sacred Texts</a:t>
            </a:r>
            <a:r>
              <a:rPr lang="en-US" sz="2000" dirty="0"/>
              <a:t>. Free Press, 2001.</a:t>
            </a:r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84549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353</TotalTime>
  <Words>119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Corbel</vt:lpstr>
      <vt:lpstr>Wingdings</vt:lpstr>
      <vt:lpstr>Banded</vt:lpstr>
      <vt:lpstr>Israel Finkelstein</vt:lpstr>
      <vt:lpstr>Background info</vt:lpstr>
      <vt:lpstr>Biblical Archaeology</vt:lpstr>
      <vt:lpstr>excavations</vt:lpstr>
      <vt:lpstr>Major Contributions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Israel Finkelstein</dc:title>
  <dc:creator>Kass</dc:creator>
  <cp:lastModifiedBy>Kass</cp:lastModifiedBy>
  <cp:revision>36</cp:revision>
  <dcterms:created xsi:type="dcterms:W3CDTF">2018-01-28T20:25:26Z</dcterms:created>
  <dcterms:modified xsi:type="dcterms:W3CDTF">2018-03-28T03:31:49Z</dcterms:modified>
</cp:coreProperties>
</file>