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1456C-EC4F-486B-9CCC-E54FAE99D918}" type="doc">
      <dgm:prSet loTypeId="urn:microsoft.com/office/officeart/2005/8/layout/hProcess11" loCatId="process" qsTypeId="urn:microsoft.com/office/officeart/2005/8/quickstyle/simple4" qsCatId="simple" csTypeId="urn:microsoft.com/office/officeart/2005/8/colors/accent0_1" csCatId="mainScheme" phldr="1"/>
      <dgm:spPr/>
    </dgm:pt>
    <dgm:pt modelId="{C908650C-859F-4B10-ADB3-F57A30E60B88}">
      <dgm:prSet phldrT="[Text]"/>
      <dgm:spPr/>
      <dgm:t>
        <a:bodyPr/>
        <a:lstStyle/>
        <a:p>
          <a:r>
            <a:rPr lang="en-US" dirty="0"/>
            <a:t>22 BCE – Foundation by Herod</a:t>
          </a:r>
        </a:p>
      </dgm:t>
    </dgm:pt>
    <dgm:pt modelId="{0B81BC53-C63F-40F8-9B19-43ACD469A86E}" type="parTrans" cxnId="{D3CCE1B7-731E-45E4-95BA-10E1FF9639E5}">
      <dgm:prSet/>
      <dgm:spPr/>
      <dgm:t>
        <a:bodyPr/>
        <a:lstStyle/>
        <a:p>
          <a:endParaRPr lang="en-US"/>
        </a:p>
      </dgm:t>
    </dgm:pt>
    <dgm:pt modelId="{99B14A3E-F90F-4781-B79A-EC63AF2D9F84}" type="sibTrans" cxnId="{D3CCE1B7-731E-45E4-95BA-10E1FF9639E5}">
      <dgm:prSet/>
      <dgm:spPr/>
      <dgm:t>
        <a:bodyPr/>
        <a:lstStyle/>
        <a:p>
          <a:endParaRPr lang="en-US"/>
        </a:p>
      </dgm:t>
    </dgm:pt>
    <dgm:pt modelId="{ED023561-B1DB-4DF0-8762-D2A96930C883}">
      <dgm:prSet phldrT="[Text]" custT="1"/>
      <dgm:spPr/>
      <dgm:t>
        <a:bodyPr/>
        <a:lstStyle/>
        <a:p>
          <a:r>
            <a:rPr lang="en-US" sz="2200" dirty="0"/>
            <a:t>358 CE – Beginning of Decline</a:t>
          </a:r>
        </a:p>
      </dgm:t>
    </dgm:pt>
    <dgm:pt modelId="{3C362B35-2625-4912-BB6A-F5EABB1269EF}" type="parTrans" cxnId="{912E1FF7-311D-4126-815A-F4D14F331830}">
      <dgm:prSet/>
      <dgm:spPr/>
      <dgm:t>
        <a:bodyPr/>
        <a:lstStyle/>
        <a:p>
          <a:endParaRPr lang="en-US"/>
        </a:p>
      </dgm:t>
    </dgm:pt>
    <dgm:pt modelId="{39AA3010-7B55-4F79-B83E-E7A42502A5F9}" type="sibTrans" cxnId="{912E1FF7-311D-4126-815A-F4D14F331830}">
      <dgm:prSet/>
      <dgm:spPr/>
      <dgm:t>
        <a:bodyPr/>
        <a:lstStyle/>
        <a:p>
          <a:endParaRPr lang="en-US"/>
        </a:p>
      </dgm:t>
    </dgm:pt>
    <dgm:pt modelId="{F3C0218D-33C5-4F39-AB73-DF2A9D57EA29}">
      <dgm:prSet phldrT="[Text]"/>
      <dgm:spPr/>
      <dgm:t>
        <a:bodyPr/>
        <a:lstStyle/>
        <a:p>
          <a:r>
            <a:rPr lang="en-US" dirty="0"/>
            <a:t>69 CE – Declared a colony</a:t>
          </a:r>
        </a:p>
      </dgm:t>
    </dgm:pt>
    <dgm:pt modelId="{7CB0ED3A-669F-4192-AE5A-F285186D0AFE}" type="parTrans" cxnId="{475958C7-9E00-4439-87B8-B47C49FD54AC}">
      <dgm:prSet/>
      <dgm:spPr/>
      <dgm:t>
        <a:bodyPr/>
        <a:lstStyle/>
        <a:p>
          <a:endParaRPr lang="en-US"/>
        </a:p>
      </dgm:t>
    </dgm:pt>
    <dgm:pt modelId="{1C72F43B-7D87-4138-A129-BA2F9E99BE8E}" type="sibTrans" cxnId="{475958C7-9E00-4439-87B8-B47C49FD54AC}">
      <dgm:prSet/>
      <dgm:spPr/>
      <dgm:t>
        <a:bodyPr/>
        <a:lstStyle/>
        <a:p>
          <a:endParaRPr lang="en-US"/>
        </a:p>
      </dgm:t>
    </dgm:pt>
    <dgm:pt modelId="{8AF87F2C-73EA-45DD-8FDA-25F7553BE348}">
      <dgm:prSet phldrT="[Text]" custT="1"/>
      <dgm:spPr/>
      <dgm:t>
        <a:bodyPr/>
        <a:lstStyle/>
        <a:p>
          <a:r>
            <a:rPr lang="en-US" sz="2200" dirty="0"/>
            <a:t>500s – Decrepit but not deserted</a:t>
          </a:r>
        </a:p>
      </dgm:t>
    </dgm:pt>
    <dgm:pt modelId="{666E89D0-28DB-46E8-B27D-B38038DFDA89}" type="parTrans" cxnId="{2A0D6CA7-FF0A-47DD-BE23-60FEE07BF6E2}">
      <dgm:prSet/>
      <dgm:spPr/>
      <dgm:t>
        <a:bodyPr/>
        <a:lstStyle/>
        <a:p>
          <a:endParaRPr lang="en-US"/>
        </a:p>
      </dgm:t>
    </dgm:pt>
    <dgm:pt modelId="{47374232-E882-407A-84B6-D2632B8669BC}" type="sibTrans" cxnId="{2A0D6CA7-FF0A-47DD-BE23-60FEE07BF6E2}">
      <dgm:prSet/>
      <dgm:spPr/>
      <dgm:t>
        <a:bodyPr/>
        <a:lstStyle/>
        <a:p>
          <a:endParaRPr lang="en-US"/>
        </a:p>
      </dgm:t>
    </dgm:pt>
    <dgm:pt modelId="{88598787-7FF0-4CFF-9560-87435F9F2EB9}">
      <dgm:prSet phldrT="[Text]"/>
      <dgm:spPr/>
      <dgm:t>
        <a:bodyPr/>
        <a:lstStyle/>
        <a:p>
          <a:r>
            <a:rPr lang="en-US" dirty="0"/>
            <a:t>132-135 CE – Second Jewish Revolt</a:t>
          </a:r>
        </a:p>
      </dgm:t>
    </dgm:pt>
    <dgm:pt modelId="{EE204B58-560A-4240-BAE6-66151465ADD9}" type="parTrans" cxnId="{F4B591CA-39A5-4D98-9CAC-87BF4A37048E}">
      <dgm:prSet/>
      <dgm:spPr/>
      <dgm:t>
        <a:bodyPr/>
        <a:lstStyle/>
        <a:p>
          <a:endParaRPr lang="en-US"/>
        </a:p>
      </dgm:t>
    </dgm:pt>
    <dgm:pt modelId="{4AC930FD-041B-44CB-90AE-1E8839544550}" type="sibTrans" cxnId="{F4B591CA-39A5-4D98-9CAC-87BF4A37048E}">
      <dgm:prSet/>
      <dgm:spPr/>
      <dgm:t>
        <a:bodyPr/>
        <a:lstStyle/>
        <a:p>
          <a:endParaRPr lang="en-US"/>
        </a:p>
      </dgm:t>
    </dgm:pt>
    <dgm:pt modelId="{81849ABA-0B33-439E-8F39-22A4CC4D892B}">
      <dgm:prSet phldrT="[Text]"/>
      <dgm:spPr/>
      <dgm:t>
        <a:bodyPr/>
        <a:lstStyle/>
        <a:p>
          <a:r>
            <a:rPr lang="en-US" dirty="0"/>
            <a:t>303-311 CE – Christians persecuted</a:t>
          </a:r>
        </a:p>
      </dgm:t>
    </dgm:pt>
    <dgm:pt modelId="{FF9EEA4A-1A21-48A0-9583-6DAC09FC8794}" type="parTrans" cxnId="{3A57176A-C2B7-4F8A-A57C-C9ADFDD71DB2}">
      <dgm:prSet/>
      <dgm:spPr/>
      <dgm:t>
        <a:bodyPr/>
        <a:lstStyle/>
        <a:p>
          <a:endParaRPr lang="en-US"/>
        </a:p>
      </dgm:t>
    </dgm:pt>
    <dgm:pt modelId="{465CF511-D3F0-47BA-A187-95A7F2D7D295}" type="sibTrans" cxnId="{3A57176A-C2B7-4F8A-A57C-C9ADFDD71DB2}">
      <dgm:prSet/>
      <dgm:spPr/>
      <dgm:t>
        <a:bodyPr/>
        <a:lstStyle/>
        <a:p>
          <a:endParaRPr lang="en-US"/>
        </a:p>
      </dgm:t>
    </dgm:pt>
    <dgm:pt modelId="{9EFAB3A1-7EE5-4652-AEA2-310423298E35}" type="pres">
      <dgm:prSet presAssocID="{8A21456C-EC4F-486B-9CCC-E54FAE99D918}" presName="Name0" presStyleCnt="0">
        <dgm:presLayoutVars>
          <dgm:dir/>
          <dgm:resizeHandles val="exact"/>
        </dgm:presLayoutVars>
      </dgm:prSet>
      <dgm:spPr/>
    </dgm:pt>
    <dgm:pt modelId="{B755065D-AEE7-41F2-9496-6D40CD58DF0D}" type="pres">
      <dgm:prSet presAssocID="{8A21456C-EC4F-486B-9CCC-E54FAE99D918}" presName="arrow" presStyleLbl="bgShp" presStyleIdx="0" presStyleCnt="1"/>
      <dgm:spPr/>
    </dgm:pt>
    <dgm:pt modelId="{90DD7881-E193-4154-8A78-5AB65733B022}" type="pres">
      <dgm:prSet presAssocID="{8A21456C-EC4F-486B-9CCC-E54FAE99D918}" presName="points" presStyleCnt="0"/>
      <dgm:spPr/>
    </dgm:pt>
    <dgm:pt modelId="{4952F80A-AF86-47A1-8410-5F8D0AEBD55C}" type="pres">
      <dgm:prSet presAssocID="{C908650C-859F-4B10-ADB3-F57A30E60B88}" presName="compositeA" presStyleCnt="0"/>
      <dgm:spPr/>
    </dgm:pt>
    <dgm:pt modelId="{939CF707-E0FC-40F5-9837-469B1901293C}" type="pres">
      <dgm:prSet presAssocID="{C908650C-859F-4B10-ADB3-F57A30E60B88}" presName="textA" presStyleLbl="revTx" presStyleIdx="0" presStyleCnt="6">
        <dgm:presLayoutVars>
          <dgm:bulletEnabled val="1"/>
        </dgm:presLayoutVars>
      </dgm:prSet>
      <dgm:spPr/>
    </dgm:pt>
    <dgm:pt modelId="{3B982CDD-E244-41E1-90C0-B27D5E55744B}" type="pres">
      <dgm:prSet presAssocID="{C908650C-859F-4B10-ADB3-F57A30E60B88}" presName="circleA" presStyleLbl="node1" presStyleIdx="0" presStyleCnt="6"/>
      <dgm:spPr/>
    </dgm:pt>
    <dgm:pt modelId="{00DE0801-11EF-4AF2-9ABD-F1706F6DDC71}" type="pres">
      <dgm:prSet presAssocID="{C908650C-859F-4B10-ADB3-F57A30E60B88}" presName="spaceA" presStyleCnt="0"/>
      <dgm:spPr/>
    </dgm:pt>
    <dgm:pt modelId="{03EAD19F-B544-4479-AD85-5F723AC7CDA0}" type="pres">
      <dgm:prSet presAssocID="{99B14A3E-F90F-4781-B79A-EC63AF2D9F84}" presName="space" presStyleCnt="0"/>
      <dgm:spPr/>
    </dgm:pt>
    <dgm:pt modelId="{0F2CA74C-C0EC-427E-8C76-5407E0DE7E09}" type="pres">
      <dgm:prSet presAssocID="{F3C0218D-33C5-4F39-AB73-DF2A9D57EA29}" presName="compositeB" presStyleCnt="0"/>
      <dgm:spPr/>
    </dgm:pt>
    <dgm:pt modelId="{3BADAC8F-6C11-40A0-9464-B23D068E9AAA}" type="pres">
      <dgm:prSet presAssocID="{F3C0218D-33C5-4F39-AB73-DF2A9D57EA29}" presName="textB" presStyleLbl="revTx" presStyleIdx="1" presStyleCnt="6">
        <dgm:presLayoutVars>
          <dgm:bulletEnabled val="1"/>
        </dgm:presLayoutVars>
      </dgm:prSet>
      <dgm:spPr/>
    </dgm:pt>
    <dgm:pt modelId="{6863FFEB-E01A-43BE-84E3-8D48ED95A8C4}" type="pres">
      <dgm:prSet presAssocID="{F3C0218D-33C5-4F39-AB73-DF2A9D57EA29}" presName="circleB" presStyleLbl="node1" presStyleIdx="1" presStyleCnt="6"/>
      <dgm:spPr/>
    </dgm:pt>
    <dgm:pt modelId="{87E4E752-9EC2-456E-93F0-7F4DEB5928D1}" type="pres">
      <dgm:prSet presAssocID="{F3C0218D-33C5-4F39-AB73-DF2A9D57EA29}" presName="spaceB" presStyleCnt="0"/>
      <dgm:spPr/>
    </dgm:pt>
    <dgm:pt modelId="{BA346C9C-D475-4AE5-BA66-0255E33CC775}" type="pres">
      <dgm:prSet presAssocID="{1C72F43B-7D87-4138-A129-BA2F9E99BE8E}" presName="space" presStyleCnt="0"/>
      <dgm:spPr/>
    </dgm:pt>
    <dgm:pt modelId="{DFFE8562-3499-46EB-8731-7DDE7427AE35}" type="pres">
      <dgm:prSet presAssocID="{88598787-7FF0-4CFF-9560-87435F9F2EB9}" presName="compositeA" presStyleCnt="0"/>
      <dgm:spPr/>
    </dgm:pt>
    <dgm:pt modelId="{880543A1-15B6-4BC3-B7E6-B2493FF17135}" type="pres">
      <dgm:prSet presAssocID="{88598787-7FF0-4CFF-9560-87435F9F2EB9}" presName="textA" presStyleLbl="revTx" presStyleIdx="2" presStyleCnt="6">
        <dgm:presLayoutVars>
          <dgm:bulletEnabled val="1"/>
        </dgm:presLayoutVars>
      </dgm:prSet>
      <dgm:spPr/>
    </dgm:pt>
    <dgm:pt modelId="{9D08DEA1-EAA2-4743-89C7-999AEB91CDB8}" type="pres">
      <dgm:prSet presAssocID="{88598787-7FF0-4CFF-9560-87435F9F2EB9}" presName="circleA" presStyleLbl="node1" presStyleIdx="2" presStyleCnt="6"/>
      <dgm:spPr/>
    </dgm:pt>
    <dgm:pt modelId="{54DD3A9A-4F56-4C04-BA2D-0585FB5A5665}" type="pres">
      <dgm:prSet presAssocID="{88598787-7FF0-4CFF-9560-87435F9F2EB9}" presName="spaceA" presStyleCnt="0"/>
      <dgm:spPr/>
    </dgm:pt>
    <dgm:pt modelId="{F92B54E3-7C33-42DA-9050-593DD8C5954E}" type="pres">
      <dgm:prSet presAssocID="{4AC930FD-041B-44CB-90AE-1E8839544550}" presName="space" presStyleCnt="0"/>
      <dgm:spPr/>
    </dgm:pt>
    <dgm:pt modelId="{EDEE7899-153C-4F5B-832C-EDF892F9BCE6}" type="pres">
      <dgm:prSet presAssocID="{81849ABA-0B33-439E-8F39-22A4CC4D892B}" presName="compositeB" presStyleCnt="0"/>
      <dgm:spPr/>
    </dgm:pt>
    <dgm:pt modelId="{90E3EDE4-5FF6-47EC-9EF7-B1AB957772D7}" type="pres">
      <dgm:prSet presAssocID="{81849ABA-0B33-439E-8F39-22A4CC4D892B}" presName="textB" presStyleLbl="revTx" presStyleIdx="3" presStyleCnt="6">
        <dgm:presLayoutVars>
          <dgm:bulletEnabled val="1"/>
        </dgm:presLayoutVars>
      </dgm:prSet>
      <dgm:spPr/>
    </dgm:pt>
    <dgm:pt modelId="{90279F6C-74FB-4E91-97D1-D01455C914A3}" type="pres">
      <dgm:prSet presAssocID="{81849ABA-0B33-439E-8F39-22A4CC4D892B}" presName="circleB" presStyleLbl="node1" presStyleIdx="3" presStyleCnt="6"/>
      <dgm:spPr/>
    </dgm:pt>
    <dgm:pt modelId="{EE77809E-5213-4378-BD1C-454E4542DBBF}" type="pres">
      <dgm:prSet presAssocID="{81849ABA-0B33-439E-8F39-22A4CC4D892B}" presName="spaceB" presStyleCnt="0"/>
      <dgm:spPr/>
    </dgm:pt>
    <dgm:pt modelId="{3C101B24-779E-4CC7-86DE-E2F17624F8C5}" type="pres">
      <dgm:prSet presAssocID="{465CF511-D3F0-47BA-A187-95A7F2D7D295}" presName="space" presStyleCnt="0"/>
      <dgm:spPr/>
    </dgm:pt>
    <dgm:pt modelId="{FC85B555-2F9E-4B94-B4B2-F74562D51FF9}" type="pres">
      <dgm:prSet presAssocID="{ED023561-B1DB-4DF0-8762-D2A96930C883}" presName="compositeA" presStyleCnt="0"/>
      <dgm:spPr/>
    </dgm:pt>
    <dgm:pt modelId="{A4674003-DF2C-476D-8E49-7D0F3DCCE7AA}" type="pres">
      <dgm:prSet presAssocID="{ED023561-B1DB-4DF0-8762-D2A96930C883}" presName="textA" presStyleLbl="revTx" presStyleIdx="4" presStyleCnt="6">
        <dgm:presLayoutVars>
          <dgm:bulletEnabled val="1"/>
        </dgm:presLayoutVars>
      </dgm:prSet>
      <dgm:spPr/>
    </dgm:pt>
    <dgm:pt modelId="{2FFC5726-20E4-460F-B212-0E4E1F783FB1}" type="pres">
      <dgm:prSet presAssocID="{ED023561-B1DB-4DF0-8762-D2A96930C883}" presName="circleA" presStyleLbl="node1" presStyleIdx="4" presStyleCnt="6"/>
      <dgm:spPr/>
    </dgm:pt>
    <dgm:pt modelId="{38380069-C719-42CC-A6DF-3DA02C974048}" type="pres">
      <dgm:prSet presAssocID="{ED023561-B1DB-4DF0-8762-D2A96930C883}" presName="spaceA" presStyleCnt="0"/>
      <dgm:spPr/>
    </dgm:pt>
    <dgm:pt modelId="{BEC7303A-6CE0-44A2-8C4A-8640D122BF3E}" type="pres">
      <dgm:prSet presAssocID="{39AA3010-7B55-4F79-B83E-E7A42502A5F9}" presName="space" presStyleCnt="0"/>
      <dgm:spPr/>
    </dgm:pt>
    <dgm:pt modelId="{3247A740-0F03-4055-97E7-B15556498491}" type="pres">
      <dgm:prSet presAssocID="{8AF87F2C-73EA-45DD-8FDA-25F7553BE348}" presName="compositeB" presStyleCnt="0"/>
      <dgm:spPr/>
    </dgm:pt>
    <dgm:pt modelId="{CAFD255C-F221-4891-9CE0-56B94FA28109}" type="pres">
      <dgm:prSet presAssocID="{8AF87F2C-73EA-45DD-8FDA-25F7553BE348}" presName="textB" presStyleLbl="revTx" presStyleIdx="5" presStyleCnt="6">
        <dgm:presLayoutVars>
          <dgm:bulletEnabled val="1"/>
        </dgm:presLayoutVars>
      </dgm:prSet>
      <dgm:spPr/>
    </dgm:pt>
    <dgm:pt modelId="{6B51131E-697D-47DA-AF3F-03510248AC7D}" type="pres">
      <dgm:prSet presAssocID="{8AF87F2C-73EA-45DD-8FDA-25F7553BE348}" presName="circleB" presStyleLbl="node1" presStyleIdx="5" presStyleCnt="6"/>
      <dgm:spPr/>
    </dgm:pt>
    <dgm:pt modelId="{78266F8E-F461-46AD-9B93-8EA925DC7872}" type="pres">
      <dgm:prSet presAssocID="{8AF87F2C-73EA-45DD-8FDA-25F7553BE348}" presName="spaceB" presStyleCnt="0"/>
      <dgm:spPr/>
    </dgm:pt>
  </dgm:ptLst>
  <dgm:cxnLst>
    <dgm:cxn modelId="{F2CB6E3E-4B14-41A0-B945-68B0CEC04F8A}" type="presOf" srcId="{C908650C-859F-4B10-ADB3-F57A30E60B88}" destId="{939CF707-E0FC-40F5-9837-469B1901293C}" srcOrd="0" destOrd="0" presId="urn:microsoft.com/office/officeart/2005/8/layout/hProcess11"/>
    <dgm:cxn modelId="{22327D44-4363-4850-A3DE-9084A07CCE78}" type="presOf" srcId="{ED023561-B1DB-4DF0-8762-D2A96930C883}" destId="{A4674003-DF2C-476D-8E49-7D0F3DCCE7AA}" srcOrd="0" destOrd="0" presId="urn:microsoft.com/office/officeart/2005/8/layout/hProcess11"/>
    <dgm:cxn modelId="{3A57176A-C2B7-4F8A-A57C-C9ADFDD71DB2}" srcId="{8A21456C-EC4F-486B-9CCC-E54FAE99D918}" destId="{81849ABA-0B33-439E-8F39-22A4CC4D892B}" srcOrd="3" destOrd="0" parTransId="{FF9EEA4A-1A21-48A0-9583-6DAC09FC8794}" sibTransId="{465CF511-D3F0-47BA-A187-95A7F2D7D295}"/>
    <dgm:cxn modelId="{E57E1E71-CB16-441B-A657-C98ED9E22367}" type="presOf" srcId="{81849ABA-0B33-439E-8F39-22A4CC4D892B}" destId="{90E3EDE4-5FF6-47EC-9EF7-B1AB957772D7}" srcOrd="0" destOrd="0" presId="urn:microsoft.com/office/officeart/2005/8/layout/hProcess11"/>
    <dgm:cxn modelId="{55B63A9A-B64B-41F7-9C22-C4D43E3EAD65}" type="presOf" srcId="{F3C0218D-33C5-4F39-AB73-DF2A9D57EA29}" destId="{3BADAC8F-6C11-40A0-9464-B23D068E9AAA}" srcOrd="0" destOrd="0" presId="urn:microsoft.com/office/officeart/2005/8/layout/hProcess11"/>
    <dgm:cxn modelId="{2A0D6CA7-FF0A-47DD-BE23-60FEE07BF6E2}" srcId="{8A21456C-EC4F-486B-9CCC-E54FAE99D918}" destId="{8AF87F2C-73EA-45DD-8FDA-25F7553BE348}" srcOrd="5" destOrd="0" parTransId="{666E89D0-28DB-46E8-B27D-B38038DFDA89}" sibTransId="{47374232-E882-407A-84B6-D2632B8669BC}"/>
    <dgm:cxn modelId="{D3CCE1B7-731E-45E4-95BA-10E1FF9639E5}" srcId="{8A21456C-EC4F-486B-9CCC-E54FAE99D918}" destId="{C908650C-859F-4B10-ADB3-F57A30E60B88}" srcOrd="0" destOrd="0" parTransId="{0B81BC53-C63F-40F8-9B19-43ACD469A86E}" sibTransId="{99B14A3E-F90F-4781-B79A-EC63AF2D9F84}"/>
    <dgm:cxn modelId="{98B9F3C1-A136-4F49-99A4-A91ADFEB200F}" type="presOf" srcId="{8A21456C-EC4F-486B-9CCC-E54FAE99D918}" destId="{9EFAB3A1-7EE5-4652-AEA2-310423298E35}" srcOrd="0" destOrd="0" presId="urn:microsoft.com/office/officeart/2005/8/layout/hProcess11"/>
    <dgm:cxn modelId="{475958C7-9E00-4439-87B8-B47C49FD54AC}" srcId="{8A21456C-EC4F-486B-9CCC-E54FAE99D918}" destId="{F3C0218D-33C5-4F39-AB73-DF2A9D57EA29}" srcOrd="1" destOrd="0" parTransId="{7CB0ED3A-669F-4192-AE5A-F285186D0AFE}" sibTransId="{1C72F43B-7D87-4138-A129-BA2F9E99BE8E}"/>
    <dgm:cxn modelId="{F4B591CA-39A5-4D98-9CAC-87BF4A37048E}" srcId="{8A21456C-EC4F-486B-9CCC-E54FAE99D918}" destId="{88598787-7FF0-4CFF-9560-87435F9F2EB9}" srcOrd="2" destOrd="0" parTransId="{EE204B58-560A-4240-BAE6-66151465ADD9}" sibTransId="{4AC930FD-041B-44CB-90AE-1E8839544550}"/>
    <dgm:cxn modelId="{70FDCAD5-0582-46F7-B540-2E6D785F8B34}" type="presOf" srcId="{8AF87F2C-73EA-45DD-8FDA-25F7553BE348}" destId="{CAFD255C-F221-4891-9CE0-56B94FA28109}" srcOrd="0" destOrd="0" presId="urn:microsoft.com/office/officeart/2005/8/layout/hProcess11"/>
    <dgm:cxn modelId="{A53646D7-AAF4-4BDF-B286-B0C5CE421E7E}" type="presOf" srcId="{88598787-7FF0-4CFF-9560-87435F9F2EB9}" destId="{880543A1-15B6-4BC3-B7E6-B2493FF17135}" srcOrd="0" destOrd="0" presId="urn:microsoft.com/office/officeart/2005/8/layout/hProcess11"/>
    <dgm:cxn modelId="{912E1FF7-311D-4126-815A-F4D14F331830}" srcId="{8A21456C-EC4F-486B-9CCC-E54FAE99D918}" destId="{ED023561-B1DB-4DF0-8762-D2A96930C883}" srcOrd="4" destOrd="0" parTransId="{3C362B35-2625-4912-BB6A-F5EABB1269EF}" sibTransId="{39AA3010-7B55-4F79-B83E-E7A42502A5F9}"/>
    <dgm:cxn modelId="{6CBE1258-6DB6-4653-8737-0882F616E003}" type="presParOf" srcId="{9EFAB3A1-7EE5-4652-AEA2-310423298E35}" destId="{B755065D-AEE7-41F2-9496-6D40CD58DF0D}" srcOrd="0" destOrd="0" presId="urn:microsoft.com/office/officeart/2005/8/layout/hProcess11"/>
    <dgm:cxn modelId="{FBD60421-3FD2-4209-B7DB-989B4A2D2141}" type="presParOf" srcId="{9EFAB3A1-7EE5-4652-AEA2-310423298E35}" destId="{90DD7881-E193-4154-8A78-5AB65733B022}" srcOrd="1" destOrd="0" presId="urn:microsoft.com/office/officeart/2005/8/layout/hProcess11"/>
    <dgm:cxn modelId="{E656483C-07DF-497B-80CC-2724BC0889D3}" type="presParOf" srcId="{90DD7881-E193-4154-8A78-5AB65733B022}" destId="{4952F80A-AF86-47A1-8410-5F8D0AEBD55C}" srcOrd="0" destOrd="0" presId="urn:microsoft.com/office/officeart/2005/8/layout/hProcess11"/>
    <dgm:cxn modelId="{C1F1DAF6-FAB1-41B9-9642-77FB78F3AA35}" type="presParOf" srcId="{4952F80A-AF86-47A1-8410-5F8D0AEBD55C}" destId="{939CF707-E0FC-40F5-9837-469B1901293C}" srcOrd="0" destOrd="0" presId="urn:microsoft.com/office/officeart/2005/8/layout/hProcess11"/>
    <dgm:cxn modelId="{22A0ABF0-CD4A-4E09-8096-F2881828CF7A}" type="presParOf" srcId="{4952F80A-AF86-47A1-8410-5F8D0AEBD55C}" destId="{3B982CDD-E244-41E1-90C0-B27D5E55744B}" srcOrd="1" destOrd="0" presId="urn:microsoft.com/office/officeart/2005/8/layout/hProcess11"/>
    <dgm:cxn modelId="{071CCB2F-82CF-448A-944E-1F8A74CB6DFB}" type="presParOf" srcId="{4952F80A-AF86-47A1-8410-5F8D0AEBD55C}" destId="{00DE0801-11EF-4AF2-9ABD-F1706F6DDC71}" srcOrd="2" destOrd="0" presId="urn:microsoft.com/office/officeart/2005/8/layout/hProcess11"/>
    <dgm:cxn modelId="{09FDB787-AEA1-4B46-ACA0-EF64BA2711B1}" type="presParOf" srcId="{90DD7881-E193-4154-8A78-5AB65733B022}" destId="{03EAD19F-B544-4479-AD85-5F723AC7CDA0}" srcOrd="1" destOrd="0" presId="urn:microsoft.com/office/officeart/2005/8/layout/hProcess11"/>
    <dgm:cxn modelId="{D2236748-1D87-4679-94B8-F3F984090852}" type="presParOf" srcId="{90DD7881-E193-4154-8A78-5AB65733B022}" destId="{0F2CA74C-C0EC-427E-8C76-5407E0DE7E09}" srcOrd="2" destOrd="0" presId="urn:microsoft.com/office/officeart/2005/8/layout/hProcess11"/>
    <dgm:cxn modelId="{762BB537-8A18-43F4-A7FF-21ADAA407CF4}" type="presParOf" srcId="{0F2CA74C-C0EC-427E-8C76-5407E0DE7E09}" destId="{3BADAC8F-6C11-40A0-9464-B23D068E9AAA}" srcOrd="0" destOrd="0" presId="urn:microsoft.com/office/officeart/2005/8/layout/hProcess11"/>
    <dgm:cxn modelId="{95CD743A-7A29-46EA-9767-0F86E15B1C61}" type="presParOf" srcId="{0F2CA74C-C0EC-427E-8C76-5407E0DE7E09}" destId="{6863FFEB-E01A-43BE-84E3-8D48ED95A8C4}" srcOrd="1" destOrd="0" presId="urn:microsoft.com/office/officeart/2005/8/layout/hProcess11"/>
    <dgm:cxn modelId="{A443942C-E7BF-4E15-A825-21933FB97791}" type="presParOf" srcId="{0F2CA74C-C0EC-427E-8C76-5407E0DE7E09}" destId="{87E4E752-9EC2-456E-93F0-7F4DEB5928D1}" srcOrd="2" destOrd="0" presId="urn:microsoft.com/office/officeart/2005/8/layout/hProcess11"/>
    <dgm:cxn modelId="{C6DAABB2-35EC-49C3-82B4-A9EEBE3CE817}" type="presParOf" srcId="{90DD7881-E193-4154-8A78-5AB65733B022}" destId="{BA346C9C-D475-4AE5-BA66-0255E33CC775}" srcOrd="3" destOrd="0" presId="urn:microsoft.com/office/officeart/2005/8/layout/hProcess11"/>
    <dgm:cxn modelId="{AC19D955-408B-4B53-811B-8CCCCBB8599D}" type="presParOf" srcId="{90DD7881-E193-4154-8A78-5AB65733B022}" destId="{DFFE8562-3499-46EB-8731-7DDE7427AE35}" srcOrd="4" destOrd="0" presId="urn:microsoft.com/office/officeart/2005/8/layout/hProcess11"/>
    <dgm:cxn modelId="{03535E45-19F6-443E-B94E-ED491E23F063}" type="presParOf" srcId="{DFFE8562-3499-46EB-8731-7DDE7427AE35}" destId="{880543A1-15B6-4BC3-B7E6-B2493FF17135}" srcOrd="0" destOrd="0" presId="urn:microsoft.com/office/officeart/2005/8/layout/hProcess11"/>
    <dgm:cxn modelId="{E46EB10B-0367-450F-AAC1-97A7376B155D}" type="presParOf" srcId="{DFFE8562-3499-46EB-8731-7DDE7427AE35}" destId="{9D08DEA1-EAA2-4743-89C7-999AEB91CDB8}" srcOrd="1" destOrd="0" presId="urn:microsoft.com/office/officeart/2005/8/layout/hProcess11"/>
    <dgm:cxn modelId="{195DFC2B-296B-4C55-B923-D5A2E115E68A}" type="presParOf" srcId="{DFFE8562-3499-46EB-8731-7DDE7427AE35}" destId="{54DD3A9A-4F56-4C04-BA2D-0585FB5A5665}" srcOrd="2" destOrd="0" presId="urn:microsoft.com/office/officeart/2005/8/layout/hProcess11"/>
    <dgm:cxn modelId="{55BB887E-383D-43A7-98E9-ED0AA8E0589E}" type="presParOf" srcId="{90DD7881-E193-4154-8A78-5AB65733B022}" destId="{F92B54E3-7C33-42DA-9050-593DD8C5954E}" srcOrd="5" destOrd="0" presId="urn:microsoft.com/office/officeart/2005/8/layout/hProcess11"/>
    <dgm:cxn modelId="{593FB832-DD51-4136-82B8-5CD5A8CE85F2}" type="presParOf" srcId="{90DD7881-E193-4154-8A78-5AB65733B022}" destId="{EDEE7899-153C-4F5B-832C-EDF892F9BCE6}" srcOrd="6" destOrd="0" presId="urn:microsoft.com/office/officeart/2005/8/layout/hProcess11"/>
    <dgm:cxn modelId="{EF0B6C8F-05EB-40FD-A2D1-157169500798}" type="presParOf" srcId="{EDEE7899-153C-4F5B-832C-EDF892F9BCE6}" destId="{90E3EDE4-5FF6-47EC-9EF7-B1AB957772D7}" srcOrd="0" destOrd="0" presId="urn:microsoft.com/office/officeart/2005/8/layout/hProcess11"/>
    <dgm:cxn modelId="{5705CB07-3AE2-42F9-A619-717DADCD9B02}" type="presParOf" srcId="{EDEE7899-153C-4F5B-832C-EDF892F9BCE6}" destId="{90279F6C-74FB-4E91-97D1-D01455C914A3}" srcOrd="1" destOrd="0" presId="urn:microsoft.com/office/officeart/2005/8/layout/hProcess11"/>
    <dgm:cxn modelId="{60B96B66-FB25-4EED-939B-56A614DA6495}" type="presParOf" srcId="{EDEE7899-153C-4F5B-832C-EDF892F9BCE6}" destId="{EE77809E-5213-4378-BD1C-454E4542DBBF}" srcOrd="2" destOrd="0" presId="urn:microsoft.com/office/officeart/2005/8/layout/hProcess11"/>
    <dgm:cxn modelId="{0DDFD5C0-1CCB-49C7-9C9A-A61958C282E0}" type="presParOf" srcId="{90DD7881-E193-4154-8A78-5AB65733B022}" destId="{3C101B24-779E-4CC7-86DE-E2F17624F8C5}" srcOrd="7" destOrd="0" presId="urn:microsoft.com/office/officeart/2005/8/layout/hProcess11"/>
    <dgm:cxn modelId="{DD7EC578-F91C-43FA-BA47-B7D34EEBAC77}" type="presParOf" srcId="{90DD7881-E193-4154-8A78-5AB65733B022}" destId="{FC85B555-2F9E-4B94-B4B2-F74562D51FF9}" srcOrd="8" destOrd="0" presId="urn:microsoft.com/office/officeart/2005/8/layout/hProcess11"/>
    <dgm:cxn modelId="{FA0F8041-10CA-441A-A782-2024342A67BC}" type="presParOf" srcId="{FC85B555-2F9E-4B94-B4B2-F74562D51FF9}" destId="{A4674003-DF2C-476D-8E49-7D0F3DCCE7AA}" srcOrd="0" destOrd="0" presId="urn:microsoft.com/office/officeart/2005/8/layout/hProcess11"/>
    <dgm:cxn modelId="{25BBB168-5051-4B09-A09C-0E6DCD454C0E}" type="presParOf" srcId="{FC85B555-2F9E-4B94-B4B2-F74562D51FF9}" destId="{2FFC5726-20E4-460F-B212-0E4E1F783FB1}" srcOrd="1" destOrd="0" presId="urn:microsoft.com/office/officeart/2005/8/layout/hProcess11"/>
    <dgm:cxn modelId="{A55A0981-3900-4001-A422-8FF6E06EEE96}" type="presParOf" srcId="{FC85B555-2F9E-4B94-B4B2-F74562D51FF9}" destId="{38380069-C719-42CC-A6DF-3DA02C974048}" srcOrd="2" destOrd="0" presId="urn:microsoft.com/office/officeart/2005/8/layout/hProcess11"/>
    <dgm:cxn modelId="{C3818571-1B3C-4404-8988-A0E7DFFD8C22}" type="presParOf" srcId="{90DD7881-E193-4154-8A78-5AB65733B022}" destId="{BEC7303A-6CE0-44A2-8C4A-8640D122BF3E}" srcOrd="9" destOrd="0" presId="urn:microsoft.com/office/officeart/2005/8/layout/hProcess11"/>
    <dgm:cxn modelId="{BFD1D99C-6904-4A9B-B738-90EB0CF8A3D3}" type="presParOf" srcId="{90DD7881-E193-4154-8A78-5AB65733B022}" destId="{3247A740-0F03-4055-97E7-B15556498491}" srcOrd="10" destOrd="0" presId="urn:microsoft.com/office/officeart/2005/8/layout/hProcess11"/>
    <dgm:cxn modelId="{28EA29DD-94E5-4465-8F51-DF96C338C910}" type="presParOf" srcId="{3247A740-0F03-4055-97E7-B15556498491}" destId="{CAFD255C-F221-4891-9CE0-56B94FA28109}" srcOrd="0" destOrd="0" presId="urn:microsoft.com/office/officeart/2005/8/layout/hProcess11"/>
    <dgm:cxn modelId="{D6ACA917-75BB-4EB8-B992-95ADE9A0F5E3}" type="presParOf" srcId="{3247A740-0F03-4055-97E7-B15556498491}" destId="{6B51131E-697D-47DA-AF3F-03510248AC7D}" srcOrd="1" destOrd="0" presId="urn:microsoft.com/office/officeart/2005/8/layout/hProcess11"/>
    <dgm:cxn modelId="{26F0B748-1347-49A2-953E-0C3F01D1AF08}" type="presParOf" srcId="{3247A740-0F03-4055-97E7-B15556498491}" destId="{78266F8E-F461-46AD-9B93-8EA925DC787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5065D-AEE7-41F2-9496-6D40CD58DF0D}">
      <dsp:nvSpPr>
        <dsp:cNvPr id="0" name=""/>
        <dsp:cNvSpPr/>
      </dsp:nvSpPr>
      <dsp:spPr>
        <a:xfrm>
          <a:off x="0" y="1182874"/>
          <a:ext cx="11617036" cy="15771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39CF707-E0FC-40F5-9837-469B1901293C}">
      <dsp:nvSpPr>
        <dsp:cNvPr id="0" name=""/>
        <dsp:cNvSpPr/>
      </dsp:nvSpPr>
      <dsp:spPr>
        <a:xfrm>
          <a:off x="2871" y="0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22 BCE – Foundation by Herod</a:t>
          </a:r>
        </a:p>
      </dsp:txBody>
      <dsp:txXfrm>
        <a:off x="2871" y="0"/>
        <a:ext cx="1671934" cy="1577166"/>
      </dsp:txXfrm>
    </dsp:sp>
    <dsp:sp modelId="{3B982CDD-E244-41E1-90C0-B27D5E55744B}">
      <dsp:nvSpPr>
        <dsp:cNvPr id="0" name=""/>
        <dsp:cNvSpPr/>
      </dsp:nvSpPr>
      <dsp:spPr>
        <a:xfrm>
          <a:off x="641692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DAC8F-6C11-40A0-9464-B23D068E9AAA}">
      <dsp:nvSpPr>
        <dsp:cNvPr id="0" name=""/>
        <dsp:cNvSpPr/>
      </dsp:nvSpPr>
      <dsp:spPr>
        <a:xfrm>
          <a:off x="1758402" y="2365749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69 CE – Declared a colony</a:t>
          </a:r>
        </a:p>
      </dsp:txBody>
      <dsp:txXfrm>
        <a:off x="1758402" y="2365749"/>
        <a:ext cx="1671934" cy="1577166"/>
      </dsp:txXfrm>
    </dsp:sp>
    <dsp:sp modelId="{6863FFEB-E01A-43BE-84E3-8D48ED95A8C4}">
      <dsp:nvSpPr>
        <dsp:cNvPr id="0" name=""/>
        <dsp:cNvSpPr/>
      </dsp:nvSpPr>
      <dsp:spPr>
        <a:xfrm>
          <a:off x="2397223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543A1-15B6-4BC3-B7E6-B2493FF17135}">
      <dsp:nvSpPr>
        <dsp:cNvPr id="0" name=""/>
        <dsp:cNvSpPr/>
      </dsp:nvSpPr>
      <dsp:spPr>
        <a:xfrm>
          <a:off x="3513933" y="0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132-135 CE – Second Jewish Revolt</a:t>
          </a:r>
        </a:p>
      </dsp:txBody>
      <dsp:txXfrm>
        <a:off x="3513933" y="0"/>
        <a:ext cx="1671934" cy="1577166"/>
      </dsp:txXfrm>
    </dsp:sp>
    <dsp:sp modelId="{9D08DEA1-EAA2-4743-89C7-999AEB91CDB8}">
      <dsp:nvSpPr>
        <dsp:cNvPr id="0" name=""/>
        <dsp:cNvSpPr/>
      </dsp:nvSpPr>
      <dsp:spPr>
        <a:xfrm>
          <a:off x="4152754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3EDE4-5FF6-47EC-9EF7-B1AB957772D7}">
      <dsp:nvSpPr>
        <dsp:cNvPr id="0" name=""/>
        <dsp:cNvSpPr/>
      </dsp:nvSpPr>
      <dsp:spPr>
        <a:xfrm>
          <a:off x="5269464" y="2365749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303-311 CE – Christians persecuted</a:t>
          </a:r>
        </a:p>
      </dsp:txBody>
      <dsp:txXfrm>
        <a:off x="5269464" y="2365749"/>
        <a:ext cx="1671934" cy="1577166"/>
      </dsp:txXfrm>
    </dsp:sp>
    <dsp:sp modelId="{90279F6C-74FB-4E91-97D1-D01455C914A3}">
      <dsp:nvSpPr>
        <dsp:cNvPr id="0" name=""/>
        <dsp:cNvSpPr/>
      </dsp:nvSpPr>
      <dsp:spPr>
        <a:xfrm>
          <a:off x="5908285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74003-DF2C-476D-8E49-7D0F3DCCE7AA}">
      <dsp:nvSpPr>
        <dsp:cNvPr id="0" name=""/>
        <dsp:cNvSpPr/>
      </dsp:nvSpPr>
      <dsp:spPr>
        <a:xfrm>
          <a:off x="7024995" y="0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b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358 CE – Beginning of Decline</a:t>
          </a:r>
        </a:p>
      </dsp:txBody>
      <dsp:txXfrm>
        <a:off x="7024995" y="0"/>
        <a:ext cx="1671934" cy="1577166"/>
      </dsp:txXfrm>
    </dsp:sp>
    <dsp:sp modelId="{2FFC5726-20E4-460F-B212-0E4E1F783FB1}">
      <dsp:nvSpPr>
        <dsp:cNvPr id="0" name=""/>
        <dsp:cNvSpPr/>
      </dsp:nvSpPr>
      <dsp:spPr>
        <a:xfrm>
          <a:off x="7663816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D255C-F221-4891-9CE0-56B94FA28109}">
      <dsp:nvSpPr>
        <dsp:cNvPr id="0" name=""/>
        <dsp:cNvSpPr/>
      </dsp:nvSpPr>
      <dsp:spPr>
        <a:xfrm>
          <a:off x="8780526" y="2365749"/>
          <a:ext cx="1671934" cy="15771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500s – Decrepit but not deserted</a:t>
          </a:r>
        </a:p>
      </dsp:txBody>
      <dsp:txXfrm>
        <a:off x="8780526" y="2365749"/>
        <a:ext cx="1671934" cy="1577166"/>
      </dsp:txXfrm>
    </dsp:sp>
    <dsp:sp modelId="{6B51131E-697D-47DA-AF3F-03510248AC7D}">
      <dsp:nvSpPr>
        <dsp:cNvPr id="0" name=""/>
        <dsp:cNvSpPr/>
      </dsp:nvSpPr>
      <dsp:spPr>
        <a:xfrm>
          <a:off x="9419347" y="1774312"/>
          <a:ext cx="394291" cy="3942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6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89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6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2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4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36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65CEDED-C60C-4B99-9300-5A3F597EDB7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514FC66-A288-4B2F-BC6C-42B3CC97A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7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5ACE-A80A-4A1C-8233-8497BD6B6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Caesarea Maritima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A3803-D6D9-4A25-92C1-ED9434286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Darveau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1A9ED-68F7-4A51-B0C8-42F673B65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536140"/>
            <a:ext cx="6553200" cy="37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E05C-5893-4886-90FF-D7C6189B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FCC2-ACA5-4433-A0C1-D2B5E236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northern Israel</a:t>
            </a:r>
          </a:p>
          <a:p>
            <a:r>
              <a:rPr lang="en-US" dirty="0"/>
              <a:t>Roman port city</a:t>
            </a:r>
          </a:p>
          <a:p>
            <a:r>
              <a:rPr lang="en-US" dirty="0"/>
              <a:t>Elaborate harbor</a:t>
            </a:r>
          </a:p>
          <a:p>
            <a:r>
              <a:rPr lang="en-US" dirty="0"/>
              <a:t>Built on model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6961E-2117-4368-A1FE-55099EBE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46" y="1136843"/>
            <a:ext cx="7173622" cy="47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3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BAF-D5BF-4B0F-B1A3-CC24CCABB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84570"/>
            <a:ext cx="10515600" cy="994354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834BE-3F16-4D08-8699-5314C1C9E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3"/>
          <a:stretch/>
        </p:blipFill>
        <p:spPr>
          <a:xfrm>
            <a:off x="2672195" y="4499264"/>
            <a:ext cx="6847610" cy="220143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CD133A-CFAE-44CF-8B72-A213485E3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50625"/>
              </p:ext>
            </p:extLst>
          </p:nvPr>
        </p:nvGraphicFramePr>
        <p:xfrm>
          <a:off x="287482" y="848951"/>
          <a:ext cx="11617036" cy="394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37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55065D-AEE7-41F2-9496-6D40CD58D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graphicEl>
                                              <a:dgm id="{B755065D-AEE7-41F2-9496-6D40CD58DF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982CDD-E244-41E1-90C0-B27D5E5574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graphicEl>
                                              <a:dgm id="{3B982CDD-E244-41E1-90C0-B27D5E5574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39CF707-E0FC-40F5-9837-469B190129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graphicEl>
                                              <a:dgm id="{939CF707-E0FC-40F5-9837-469B190129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63FFEB-E01A-43BE-84E3-8D48ED95A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graphicEl>
                                              <a:dgm id="{6863FFEB-E01A-43BE-84E3-8D48ED95A8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ADAC8F-6C11-40A0-9464-B23D068E9A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graphicEl>
                                              <a:dgm id="{3BADAC8F-6C11-40A0-9464-B23D068E9A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08DEA1-EAA2-4743-89C7-999AEB91CD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graphicEl>
                                              <a:dgm id="{9D08DEA1-EAA2-4743-89C7-999AEB91CD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0543A1-15B6-4BC3-B7E6-B2493FF17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graphicEl>
                                              <a:dgm id="{880543A1-15B6-4BC3-B7E6-B2493FF17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279F6C-74FB-4E91-97D1-D01455C91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graphicEl>
                                              <a:dgm id="{90279F6C-74FB-4E91-97D1-D01455C914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E3EDE4-5FF6-47EC-9EF7-B1AB95777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>
                                            <p:graphicEl>
                                              <a:dgm id="{90E3EDE4-5FF6-47EC-9EF7-B1AB95777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FC5726-20E4-460F-B212-0E4E1F783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graphicEl>
                                              <a:dgm id="{2FFC5726-20E4-460F-B212-0E4E1F783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674003-DF2C-476D-8E49-7D0F3DCCE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graphicEl>
                                              <a:dgm id="{A4674003-DF2C-476D-8E49-7D0F3DCCE7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51131E-697D-47DA-AF3F-03510248A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7">
                                            <p:graphicEl>
                                              <a:dgm id="{6B51131E-697D-47DA-AF3F-03510248AC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FD255C-F221-4891-9CE0-56B94FA28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7">
                                            <p:graphicEl>
                                              <a:dgm id="{CAFD255C-F221-4891-9CE0-56B94FA28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044E-71A4-4BC2-89C4-CB2CC993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Excavations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99D4-10C8-454D-A68F-A4A9D6B4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351338"/>
          </a:xfrm>
        </p:spPr>
        <p:txBody>
          <a:bodyPr/>
          <a:lstStyle/>
          <a:p>
            <a:r>
              <a:rPr lang="en-US" dirty="0"/>
              <a:t>Harbor in 1976-79</a:t>
            </a:r>
          </a:p>
          <a:p>
            <a:r>
              <a:rPr lang="en-US" dirty="0"/>
              <a:t>Ongoing excavation of palace</a:t>
            </a:r>
          </a:p>
          <a:p>
            <a:r>
              <a:rPr lang="en-US" dirty="0"/>
              <a:t>Many time periods</a:t>
            </a:r>
          </a:p>
          <a:p>
            <a:r>
              <a:rPr lang="en-US" dirty="0"/>
              <a:t>Roman concrete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4F59E-1554-4924-AE88-0A57F09EF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72" y="579343"/>
            <a:ext cx="4921827" cy="3203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F5251-04BF-4C6F-9236-29310DC19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1" y="3429000"/>
            <a:ext cx="4319155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DC090-959D-458A-B015-EA35918BE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1" y="152688"/>
            <a:ext cx="4945159" cy="3708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050E0-E702-4E57-A869-52160D054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78" y="135370"/>
            <a:ext cx="5404581" cy="3607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943590-DE9A-4ED0-A561-95C6E83A4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84" y="3059213"/>
            <a:ext cx="5036031" cy="33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6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5929-443B-4EEE-BDC1-E8664A67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3433-C176-4664-8014-A34E751E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“About Caesarea.” Accessed April 10, 2018. http://www.caesarea.landscape.cornell.edu/about.html.</a:t>
            </a:r>
          </a:p>
          <a:p>
            <a:r>
              <a:rPr lang="en-US" dirty="0"/>
              <a:t>“Caesarea in Israel - Ancient Ruins, Harbor &amp; Beach.” Accessed April 10, 2018. http://www.israel-travel-and-tours.com/caesarea-in-israel.html.</a:t>
            </a:r>
          </a:p>
          <a:p>
            <a:r>
              <a:rPr lang="en-US" dirty="0"/>
              <a:t>“Caesarea Maritima | City | FRONTLINE | PBS.” Accessed April 10, 2018. https://www.pbs.org/wgbh/pages/frontline/shows/religion/maps/arch/caesarea.html.</a:t>
            </a:r>
          </a:p>
          <a:p>
            <a:r>
              <a:rPr lang="en-US" dirty="0"/>
              <a:t>“Caesarea Maritima | Nativity Tours And Travel.” Accessed April 10, 2018. http://nativitytravel.com/2016/12/17/caesarea-maritima/.</a:t>
            </a:r>
          </a:p>
          <a:p>
            <a:r>
              <a:rPr lang="en-US" dirty="0"/>
              <a:t>“Israel - Caesarea Maritima (Caesarea) - Overview.” </a:t>
            </a:r>
            <a:r>
              <a:rPr lang="en-US" i="1" dirty="0"/>
              <a:t>Jean-Claude </a:t>
            </a:r>
            <a:r>
              <a:rPr lang="en-US" i="1" dirty="0" err="1"/>
              <a:t>Golvin</a:t>
            </a:r>
            <a:r>
              <a:rPr lang="en-US" dirty="0"/>
              <a:t> (blog). Accessed April 10, 2018. http://jeanclaudegolvin.com/en/project/middle-east/israel-cesarea-vue-generale-jc-golvin-2/.</a:t>
            </a:r>
          </a:p>
          <a:p>
            <a:r>
              <a:rPr lang="en-US" dirty="0"/>
              <a:t>“New Discoveries Unveiled at Caesarea Maritima - Biblical Archaeology Society.” Accessed April 10, 2018. https://www.biblicalarchaeology.org/daily/biblical-sites-places/biblical-archaeology-sites/new-discoveries-unveiled-at-caesarea-maritima/.</a:t>
            </a:r>
          </a:p>
          <a:p>
            <a:r>
              <a:rPr lang="en-US" dirty="0"/>
              <a:t>“Roman Aqueduct Bringing Water to Caesarea Maritima.” </a:t>
            </a:r>
            <a:r>
              <a:rPr lang="en-US" i="1" dirty="0"/>
              <a:t>Center for Online Judaic Studies</a:t>
            </a:r>
            <a:r>
              <a:rPr lang="en-US" dirty="0"/>
              <a:t> (blog), December 3, 2015. http://cojs.org/roman-aqueduct-bringing-water-to-caesarea-maritima/.</a:t>
            </a:r>
          </a:p>
          <a:p>
            <a:r>
              <a:rPr lang="en-US" dirty="0"/>
              <a:t>Travel, Nativity Tours &amp;. “Caesarea Maritima.” </a:t>
            </a:r>
            <a:r>
              <a:rPr lang="en-US" i="1" dirty="0"/>
              <a:t>Nativity Tours And Travel</a:t>
            </a:r>
            <a:r>
              <a:rPr lang="en-US" dirty="0"/>
              <a:t> (blog), December 17, 2016. http://nativitytravel.com/2016/12/17/caesarea-maritima/.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1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760</TotalTime>
  <Words>324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Caesarea Maritima</vt:lpstr>
      <vt:lpstr>What is it?</vt:lpstr>
      <vt:lpstr>Timeline</vt:lpstr>
      <vt:lpstr>Excavations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Caesarea Maritima</dc:title>
  <dc:creator>Liv Darveau</dc:creator>
  <cp:lastModifiedBy>Liv Darveau</cp:lastModifiedBy>
  <cp:revision>24</cp:revision>
  <dcterms:created xsi:type="dcterms:W3CDTF">2018-04-09T19:04:30Z</dcterms:created>
  <dcterms:modified xsi:type="dcterms:W3CDTF">2018-04-10T07:45:14Z</dcterms:modified>
</cp:coreProperties>
</file>