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颜世之" initials="颜世之" lastIdx="1" clrIdx="0">
    <p:extLst>
      <p:ext uri="{19B8F6BF-5375-455C-9EA6-DF929625EA0E}">
        <p15:presenceInfo xmlns:p15="http://schemas.microsoft.com/office/powerpoint/2012/main" userId="f29df5faa73c76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42E-E2D7-4D21-9195-8D38C6B00772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8395-FB98-473A-AE14-E81A5D16A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63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42E-E2D7-4D21-9195-8D38C6B00772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8395-FB98-473A-AE14-E81A5D16A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54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42E-E2D7-4D21-9195-8D38C6B00772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8395-FB98-473A-AE14-E81A5D16A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9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42E-E2D7-4D21-9195-8D38C6B00772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8395-FB98-473A-AE14-E81A5D16A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66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42E-E2D7-4D21-9195-8D38C6B00772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8395-FB98-473A-AE14-E81A5D16A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42E-E2D7-4D21-9195-8D38C6B00772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8395-FB98-473A-AE14-E81A5D16A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98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42E-E2D7-4D21-9195-8D38C6B00772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8395-FB98-473A-AE14-E81A5D16A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72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42E-E2D7-4D21-9195-8D38C6B00772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8395-FB98-473A-AE14-E81A5D16A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44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42E-E2D7-4D21-9195-8D38C6B00772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8395-FB98-473A-AE14-E81A5D16A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4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42E-E2D7-4D21-9195-8D38C6B00772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8395-FB98-473A-AE14-E81A5D16A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2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542E-E2D7-4D21-9195-8D38C6B00772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98395-FB98-473A-AE14-E81A5D16A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280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E542E-E2D7-4D21-9195-8D38C6B00772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8395-FB98-473A-AE14-E81A5D16A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2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026" y="380082"/>
            <a:ext cx="4451631" cy="60097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3550" y="1629965"/>
            <a:ext cx="54154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 Arthur John Evans</a:t>
            </a:r>
            <a:endParaRPr lang="zh-CN" altLang="en-US" sz="4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22443" y="2853369"/>
            <a:ext cx="34923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(1851-1941)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4812" y="394896"/>
            <a:ext cx="21980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Early Life</a:t>
            </a:r>
            <a:endParaRPr lang="zh-CN" altLang="en-US" sz="3600" b="1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3386" y="1497883"/>
            <a:ext cx="11341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Evans – Arthur’s father – Latin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Interest in Numismatics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Geology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Archaeology.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3386" y="3057182"/>
            <a:ext cx="116338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Arthur graduated from Oxford at the age of 24 in 1874, but his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career at that time was more close to the modern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history.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4812" y="4788256"/>
            <a:ext cx="11688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1884,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Arthur Evans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 the age of 34,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became the Keeper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Ashmolean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Museum.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3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57200" y="218541"/>
            <a:ext cx="104365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endParaRPr lang="en-US" altLang="zh-CN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Arthur Evans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palace of Knossos </a:t>
            </a:r>
            <a:endParaRPr lang="en-US" altLang="zh-CN" sz="2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Greek island of Crete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82" y="1823156"/>
            <a:ext cx="7165043" cy="495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81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7726" y="572132"/>
            <a:ext cx="113961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beginning, Evans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Mycenaean civilization, but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later he found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 to distinguish another civilization, the Minoan, from the structures and artifacts found there and throughout the eastern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Mediterranean.</a:t>
            </a: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01450" y="0"/>
            <a:ext cx="684456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significance of Evans’ finding</a:t>
            </a:r>
            <a:endParaRPr lang="zh-CN" altLang="en-US" sz="3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6" y="2809727"/>
            <a:ext cx="5332613" cy="3959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39" y="2643102"/>
            <a:ext cx="6630305" cy="412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0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7067" y="218625"/>
            <a:ext cx="11356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Evans also found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Cretan scripts Linear A and Linear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from the site.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438" y="875823"/>
            <a:ext cx="4254500" cy="571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356" y="875823"/>
            <a:ext cx="3448753" cy="589161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4441" y="2898302"/>
            <a:ext cx="684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9" name="矩形 8"/>
          <p:cNvSpPr/>
          <p:nvPr/>
        </p:nvSpPr>
        <p:spPr>
          <a:xfrm>
            <a:off x="5789766" y="2944757"/>
            <a:ext cx="6463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4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05" y="2023623"/>
            <a:ext cx="8594449" cy="483437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6924" y="146609"/>
            <a:ext cx="47756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i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 Facts about</a:t>
            </a:r>
            <a:r>
              <a:rPr lang="en-US" altLang="zh-CN" sz="3600" b="1" i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Evans </a:t>
            </a:r>
            <a:endParaRPr lang="zh-CN" altLang="en-US" sz="3600" b="1" i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9094" y="941845"/>
            <a:ext cx="1178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bought the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land of the site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(1894-1899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before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starts his excavation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9095" y="1613970"/>
            <a:ext cx="10005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found the site by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engraved on the stones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he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purchased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and later found out the scripts may come from Cretan.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9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1674" y="252366"/>
            <a:ext cx="10515600" cy="1325563"/>
          </a:xfrm>
        </p:spPr>
        <p:txBody>
          <a:bodyPr/>
          <a:lstStyle/>
          <a:p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446" y="1577929"/>
            <a:ext cx="9702302" cy="234958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46" y="4073392"/>
            <a:ext cx="10004812" cy="2422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5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15503" y="1645311"/>
            <a:ext cx="5964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Thanks for watching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33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205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Bibliography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颜世之</dc:creator>
  <cp:lastModifiedBy>颜世之</cp:lastModifiedBy>
  <cp:revision>21</cp:revision>
  <dcterms:created xsi:type="dcterms:W3CDTF">2018-02-11T19:25:51Z</dcterms:created>
  <dcterms:modified xsi:type="dcterms:W3CDTF">2018-02-11T23:07:17Z</dcterms:modified>
</cp:coreProperties>
</file>