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0" cap="flat">
              <a:noFill/>
              <a:miter lim="400000"/>
            </a:ln>
          </a:bottom>
          <a:insideH>
            <a:ln w="12700" cap="flat">
              <a:noFill/>
              <a:miter lim="400000"/>
            </a:ln>
          </a:insideH>
          <a:insideV>
            <a:ln w="12700" cap="flat">
              <a:noFill/>
              <a:miter lim="400000"/>
            </a:ln>
          </a:insideV>
        </a:tcBdr>
        <a:fill>
          <a:solidFill>
            <a:schemeClr val="accent1">
              <a:satOff val="12166"/>
              <a:lumOff val="-13042"/>
            </a:schemeClr>
          </a:solidFill>
        </a:fill>
      </a:tcStyle>
    </a:firstRow>
  </a:tblStyle>
  <a:tblStyle styleId="{C7B018BB-80A7-4F77-B60F-C8B233D01FF8}"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EFF8FA"/>
          </a:solidFill>
        </a:fill>
      </a:tcStyle>
    </a:band2H>
    <a:firstCo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b="off" i="off">
        <a:font>
          <a:latin typeface="Helvetica Neue"/>
          <a:ea typeface="Helvetica Neue"/>
          <a:cs typeface="Helvetica Neue"/>
        </a:font>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3C3C1D"/>
              </a:solidFill>
              <a:prstDash val="solid"/>
              <a:miter lim="400000"/>
            </a:ln>
          </a:left>
          <a:right>
            <a:ln w="12700" cap="flat">
              <a:solidFill>
                <a:schemeClr val="accent2">
                  <a:hueOff val="-487087"/>
                  <a:satOff val="-2686"/>
                  <a:lumOff val="14808"/>
                </a:schemeClr>
              </a:solidFill>
              <a:prstDash val="solid"/>
              <a:miter lim="400000"/>
            </a:ln>
          </a:right>
          <a:top>
            <a:ln w="12700" cap="flat">
              <a:solidFill>
                <a:schemeClr val="accent2">
                  <a:hueOff val="-487087"/>
                  <a:satOff val="-2686"/>
                  <a:lumOff val="14808"/>
                </a:schemeClr>
              </a:solidFill>
              <a:prstDash val="solid"/>
              <a:miter lim="400000"/>
            </a:ln>
          </a:top>
          <a:bottom>
            <a:ln w="12700" cap="flat">
              <a:solidFill>
                <a:schemeClr val="accent2">
                  <a:hueOff val="-487087"/>
                  <a:satOff val="-2686"/>
                  <a:lumOff val="14808"/>
                </a:schemeClr>
              </a:solidFill>
              <a:prstDash val="solid"/>
              <a:miter lim="400000"/>
            </a:ln>
          </a:bottom>
          <a:insideH>
            <a:ln w="12700" cap="flat">
              <a:solidFill>
                <a:schemeClr val="accent2">
                  <a:hueOff val="-487087"/>
                  <a:satOff val="-2686"/>
                  <a:lumOff val="14808"/>
                </a:schemeClr>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CFCDBB"/>
          </a:solidFill>
        </a:fill>
      </a:tcStyle>
    </a:firstCol>
    <a:lastRow>
      <a:tcTxStyle b="off" i="off">
        <a:font>
          <a:latin typeface="Helvetica Neue"/>
          <a:ea typeface="Helvetica Neue"/>
          <a:cs typeface="Helvetica Neue"/>
        </a:font>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b="off" i="off">
        <a:font>
          <a:latin typeface="Helvetica Neue"/>
          <a:ea typeface="Helvetica Neue"/>
          <a:cs typeface="Helvetica Neue"/>
        </a:font>
        <a:srgbClr val="FFFFFF"/>
      </a:tcTxStyle>
      <a:tcStyle>
        <a:tcBdr>
          <a:left>
            <a:ln w="12700" cap="flat">
              <a:solidFill>
                <a:schemeClr val="accent2">
                  <a:hueOff val="-487087"/>
                  <a:satOff val="-2686"/>
                  <a:lumOff val="14808"/>
                </a:schemeClr>
              </a:solidFill>
              <a:prstDash val="solid"/>
              <a:miter lim="400000"/>
            </a:ln>
          </a:left>
          <a:right>
            <a:ln w="12700" cap="flat">
              <a:solidFill>
                <a:schemeClr val="accent2">
                  <a:hueOff val="-487087"/>
                  <a:satOff val="-2686"/>
                  <a:lumOff val="14808"/>
                </a:schemeClr>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chemeClr val="accent2">
                  <a:hueOff val="-487087"/>
                  <a:satOff val="-2686"/>
                  <a:lumOff val="14808"/>
                </a:schemeClr>
              </a:solidFill>
              <a:prstDash val="solid"/>
              <a:miter lim="400000"/>
            </a:ln>
          </a:insideV>
        </a:tcBdr>
        <a:fill>
          <a:solidFill>
            <a:srgbClr val="656839"/>
          </a:solidFill>
        </a:fill>
      </a:tcStyle>
    </a:firstRow>
  </a:tblStyle>
  <a:tblStyle styleId="{CF821DB8-F4EB-4A41-A1BA-3FCAFE7338EE}" styleName="">
    <a:tblBg/>
    <a:wholeTbl>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b="def" i="def"/>
      <a:tcStyle>
        <a:tcBdr/>
        <a:fill>
          <a:solidFill>
            <a:srgbClr val="E4E4E0"/>
          </a:solidFill>
        </a:fill>
      </a:tcStyle>
    </a:band2H>
    <a:firstCol>
      <a:tcTxStyle b="off" i="off">
        <a:font>
          <a:latin typeface="Helvetica Neue"/>
          <a:ea typeface="Helvetica Neue"/>
          <a:cs typeface="Helvetica Neue"/>
        </a:font>
        <a:srgbClr val="FFFFFF"/>
      </a:tcTxStyle>
      <a:tcStyle>
        <a:tcBdr>
          <a:left>
            <a:ln w="12700" cap="flat">
              <a:solidFill>
                <a:srgbClr val="515151"/>
              </a:solidFill>
              <a:prstDash val="solid"/>
              <a:miter lim="400000"/>
            </a:ln>
          </a:left>
          <a:right>
            <a:ln w="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chemeClr val="accent2">
                  <a:hueOff val="-487087"/>
                  <a:satOff val="-2686"/>
                  <a:lumOff val="14808"/>
                </a:schemeClr>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b="def" i="def"/>
      <a:tcStyle>
        <a:tcBdr/>
        <a:fill>
          <a:solidFill>
            <a:srgbClr val="F2F2F2"/>
          </a:solidFill>
        </a:fill>
      </a:tcStyle>
    </a:band2H>
    <a:firstCol>
      <a:tcTxStyle b="off" i="off">
        <a:font>
          <a:latin typeface="Helvetica Neue"/>
          <a:ea typeface="Helvetica Neue"/>
          <a:cs typeface="Helvetica Neue"/>
        </a:font>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b="off" i="off">
        <a:font>
          <a:latin typeface="Helvetica Neue"/>
          <a:ea typeface="Helvetica Neue"/>
          <a:cs typeface="Helvetica Neue"/>
        </a:font>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b="off" i="off">
        <a:font>
          <a:latin typeface="Helvetica Neue"/>
          <a:ea typeface="Helvetica Neue"/>
          <a:cs typeface="Helvetica Neue"/>
        </a:font>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b="def" i="def"/>
      <a:tcStyle>
        <a:tcBdr/>
        <a:fill>
          <a:solidFill>
            <a:srgbClr val="D2D2D2">
              <a:alpha val="30000"/>
            </a:srgbClr>
          </a:solidFill>
        </a:fill>
      </a:tcStyle>
    </a:band2H>
    <a:firstCol>
      <a:tcTxStyle b="off" i="off">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b="off" i="off">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571500" y="4749800"/>
            <a:ext cx="11868094"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13" name="Title Text"/>
          <p:cNvSpPr txBox="1"/>
          <p:nvPr>
            <p:ph type="title"/>
          </p:nvPr>
        </p:nvSpPr>
        <p:spPr>
          <a:xfrm>
            <a:off x="571500" y="1320800"/>
            <a:ext cx="11861800" cy="3175000"/>
          </a:xfrm>
          <a:prstGeom prst="rect">
            <a:avLst/>
          </a:prstGeom>
        </p:spPr>
        <p:txBody>
          <a:bodyPr/>
          <a:lstStyle/>
          <a:p>
            <a:pPr/>
            <a:r>
              <a:t>Title Text</a:t>
            </a:r>
          </a:p>
        </p:txBody>
      </p:sp>
      <p:sp>
        <p:nvSpPr>
          <p:cNvPr id="14" name="Body Level One…"/>
          <p:cNvSpPr txBox="1"/>
          <p:nvPr>
            <p:ph type="body" sz="quarter" idx="1"/>
          </p:nvPr>
        </p:nvSpPr>
        <p:spPr>
          <a:xfrm>
            <a:off x="571500" y="5016500"/>
            <a:ext cx="11861800" cy="1016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99" name="–Johnny Appleseed"/>
          <p:cNvSpPr txBox="1"/>
          <p:nvPr>
            <p:ph type="body" sz="quarter" idx="13"/>
          </p:nvPr>
        </p:nvSpPr>
        <p:spPr>
          <a:xfrm>
            <a:off x="1270000" y="6362700"/>
            <a:ext cx="10464800" cy="498422"/>
          </a:xfrm>
          <a:prstGeom prst="rect">
            <a:avLst/>
          </a:prstGeom>
        </p:spPr>
        <p:txBody>
          <a:bodyPr>
            <a:spAutoFit/>
          </a:bodyPr>
          <a:lstStyle>
            <a:lvl1pPr marL="0" indent="0" algn="ctr" defTabSz="457200">
              <a:spcBef>
                <a:spcPts val="0"/>
              </a:spcBef>
              <a:buSzTx/>
              <a:buFontTx/>
              <a:buNone/>
              <a:defRPr sz="2600">
                <a:solidFill>
                  <a:srgbClr val="000000"/>
                </a:solidFill>
                <a:latin typeface="Helvetica Neue Medium"/>
                <a:ea typeface="Helvetica Neue Medium"/>
                <a:cs typeface="Helvetica Neue Medium"/>
                <a:sym typeface="Helvetica Neue Medium"/>
              </a:defRPr>
            </a:lvl1pPr>
          </a:lstStyle>
          <a:p>
            <a:pPr/>
            <a:r>
              <a:t>–Johnny Appleseed</a:t>
            </a:r>
          </a:p>
        </p:txBody>
      </p:sp>
      <p:sp>
        <p:nvSpPr>
          <p:cNvPr id="100" name="“Type a quote here.”"/>
          <p:cNvSpPr txBox="1"/>
          <p:nvPr>
            <p:ph type="body" sz="quarter" idx="14"/>
          </p:nvPr>
        </p:nvSpPr>
        <p:spPr>
          <a:xfrm>
            <a:off x="1270000" y="4292600"/>
            <a:ext cx="10464800" cy="711200"/>
          </a:xfrm>
          <a:prstGeom prst="rect">
            <a:avLst/>
          </a:prstGeom>
        </p:spPr>
        <p:txBody>
          <a:bodyPr anchor="ctr">
            <a:spAutoFit/>
          </a:bodyPr>
          <a:lstStyle>
            <a:lvl1pPr marL="0" indent="0" algn="ctr" defTabSz="457200">
              <a:spcBef>
                <a:spcPts val="2400"/>
              </a:spcBef>
              <a:buSzTx/>
              <a:buFontTx/>
              <a:buNone/>
              <a:defRPr sz="4000"/>
            </a:lvl1pPr>
          </a:lstStyle>
          <a:p>
            <a:pPr/>
            <a:r>
              <a:t>“Type a quote here.”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08"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2"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23" name="Image"/>
          <p:cNvSpPr/>
          <p:nvPr>
            <p:ph type="pic" idx="13"/>
          </p:nvPr>
        </p:nvSpPr>
        <p:spPr>
          <a:xfrm>
            <a:off x="0" y="0"/>
            <a:ext cx="13004800" cy="7594600"/>
          </a:xfrm>
          <a:prstGeom prst="rect">
            <a:avLst/>
          </a:prstGeom>
        </p:spPr>
        <p:txBody>
          <a:bodyPr lIns="91439" tIns="45719" rIns="91439" bIns="45719">
            <a:noAutofit/>
          </a:bodyPr>
          <a:lstStyle/>
          <a:p>
            <a:pPr/>
          </a:p>
        </p:txBody>
      </p:sp>
      <p:sp>
        <p:nvSpPr>
          <p:cNvPr id="24" name="Title Text"/>
          <p:cNvSpPr txBox="1"/>
          <p:nvPr>
            <p:ph type="title"/>
          </p:nvPr>
        </p:nvSpPr>
        <p:spPr>
          <a:xfrm>
            <a:off x="1409700" y="7785100"/>
            <a:ext cx="5791200" cy="1701800"/>
          </a:xfrm>
          <a:prstGeom prst="rect">
            <a:avLst/>
          </a:prstGeom>
        </p:spPr>
        <p:txBody>
          <a:bodyPr anchor="ctr"/>
          <a:lstStyle>
            <a:lvl1pPr algn="r"/>
          </a:lstStyle>
          <a:p>
            <a:pPr/>
            <a:r>
              <a:t>Title Text</a:t>
            </a:r>
          </a:p>
        </p:txBody>
      </p:sp>
      <p:sp>
        <p:nvSpPr>
          <p:cNvPr id="25" name="Body Level One…"/>
          <p:cNvSpPr txBox="1"/>
          <p:nvPr>
            <p:ph type="body" sz="quarter" idx="1"/>
          </p:nvPr>
        </p:nvSpPr>
        <p:spPr>
          <a:xfrm>
            <a:off x="7848600" y="8470900"/>
            <a:ext cx="4953000" cy="508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33" name="Title Text"/>
          <p:cNvSpPr txBox="1"/>
          <p:nvPr>
            <p:ph type="title"/>
          </p:nvPr>
        </p:nvSpPr>
        <p:spPr>
          <a:xfrm>
            <a:off x="571500" y="3289300"/>
            <a:ext cx="11861800" cy="3175000"/>
          </a:xfrm>
          <a:prstGeom prst="rect">
            <a:avLst/>
          </a:prstGeom>
        </p:spPr>
        <p:txBody>
          <a:bodyPr anchor="ctr"/>
          <a:lstStyle/>
          <a:p>
            <a:pPr/>
            <a:r>
              <a:t>Title Text</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1" name="Line"/>
          <p:cNvSpPr/>
          <p:nvPr/>
        </p:nvSpPr>
        <p:spPr>
          <a:xfrm>
            <a:off x="571500" y="4864100"/>
            <a:ext cx="5334476" cy="58"/>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42"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43" name="Title Text"/>
          <p:cNvSpPr txBox="1"/>
          <p:nvPr>
            <p:ph type="title"/>
          </p:nvPr>
        </p:nvSpPr>
        <p:spPr>
          <a:xfrm>
            <a:off x="571500" y="1435100"/>
            <a:ext cx="5334000" cy="3175000"/>
          </a:xfrm>
          <a:prstGeom prst="rect">
            <a:avLst/>
          </a:prstGeom>
        </p:spPr>
        <p:txBody>
          <a:bodyPr/>
          <a:lstStyle/>
          <a:p>
            <a:pPr/>
            <a:r>
              <a:t>Title Text</a:t>
            </a:r>
          </a:p>
        </p:txBody>
      </p:sp>
      <p:sp>
        <p:nvSpPr>
          <p:cNvPr id="44" name="Body Level One…"/>
          <p:cNvSpPr txBox="1"/>
          <p:nvPr>
            <p:ph type="body" sz="quarter" idx="1"/>
          </p:nvPr>
        </p:nvSpPr>
        <p:spPr>
          <a:xfrm>
            <a:off x="571500" y="5130800"/>
            <a:ext cx="5334000" cy="31750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69" name="Line"/>
          <p:cNvSpPr/>
          <p:nvPr/>
        </p:nvSpPr>
        <p:spPr>
          <a:xfrm>
            <a:off x="571500" y="1968500"/>
            <a:ext cx="5073394" cy="133"/>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70" name="Image"/>
          <p:cNvSpPr/>
          <p:nvPr>
            <p:ph type="pic" idx="13"/>
          </p:nvPr>
        </p:nvSpPr>
        <p:spPr>
          <a:xfrm>
            <a:off x="6502400" y="0"/>
            <a:ext cx="6502400" cy="9753600"/>
          </a:xfrm>
          <a:prstGeom prst="rect">
            <a:avLst/>
          </a:prstGeom>
        </p:spPr>
        <p:txBody>
          <a:bodyPr lIns="91439" tIns="45719" rIns="91439" bIns="45719">
            <a:noAutofit/>
          </a:bodyPr>
          <a:lstStyle/>
          <a:p>
            <a:pPr/>
          </a:p>
        </p:txBody>
      </p:sp>
      <p:sp>
        <p:nvSpPr>
          <p:cNvPr id="71" name="Title Text"/>
          <p:cNvSpPr txBox="1"/>
          <p:nvPr>
            <p:ph type="title"/>
          </p:nvPr>
        </p:nvSpPr>
        <p:spPr>
          <a:xfrm>
            <a:off x="571500" y="330200"/>
            <a:ext cx="5080000" cy="1397000"/>
          </a:xfrm>
          <a:prstGeom prst="rect">
            <a:avLst/>
          </a:prstGeom>
        </p:spPr>
        <p:txBody>
          <a:bodyPr/>
          <a:lstStyle/>
          <a:p>
            <a:pPr/>
            <a:r>
              <a:t>Title Text</a:t>
            </a:r>
          </a:p>
        </p:txBody>
      </p:sp>
      <p:sp>
        <p:nvSpPr>
          <p:cNvPr id="72" name="Body Level One…"/>
          <p:cNvSpPr txBox="1"/>
          <p:nvPr>
            <p:ph type="body" sz="half" idx="1"/>
          </p:nvPr>
        </p:nvSpPr>
        <p:spPr>
          <a:xfrm>
            <a:off x="571500" y="2222500"/>
            <a:ext cx="5080000" cy="6667500"/>
          </a:xfrm>
          <a:prstGeom prst="rect">
            <a:avLst/>
          </a:prstGeom>
        </p:spPr>
        <p:txBody>
          <a:bodyPr/>
          <a:lstStyle>
            <a:lvl1pPr marL="330200" indent="-330200">
              <a:spcBef>
                <a:spcPts val="3000"/>
              </a:spcBef>
              <a:defRPr sz="2600">
                <a:latin typeface="Helvetica Neue"/>
                <a:ea typeface="Helvetica Neue"/>
                <a:cs typeface="Helvetica Neue"/>
                <a:sym typeface="Helvetica Neue"/>
              </a:defRPr>
            </a:lvl1pPr>
            <a:lvl2pPr marL="660400" indent="-330200">
              <a:spcBef>
                <a:spcPts val="3000"/>
              </a:spcBef>
              <a:defRPr sz="2600">
                <a:latin typeface="Helvetica Neue"/>
                <a:ea typeface="Helvetica Neue"/>
                <a:cs typeface="Helvetica Neue"/>
                <a:sym typeface="Helvetica Neue"/>
              </a:defRPr>
            </a:lvl2pPr>
            <a:lvl3pPr marL="990600" indent="-330200">
              <a:spcBef>
                <a:spcPts val="3000"/>
              </a:spcBef>
              <a:defRPr sz="2600">
                <a:latin typeface="Helvetica Neue"/>
                <a:ea typeface="Helvetica Neue"/>
                <a:cs typeface="Helvetica Neue"/>
                <a:sym typeface="Helvetica Neue"/>
              </a:defRPr>
            </a:lvl3pPr>
            <a:lvl4pPr marL="1320800" indent="-330200">
              <a:spcBef>
                <a:spcPts val="3000"/>
              </a:spcBef>
              <a:defRPr sz="2600">
                <a:latin typeface="Helvetica Neue"/>
                <a:ea typeface="Helvetica Neue"/>
                <a:cs typeface="Helvetica Neue"/>
                <a:sym typeface="Helvetica Neue"/>
              </a:defRPr>
            </a:lvl4pPr>
            <a:lvl5pPr marL="1651000" indent="-330200">
              <a:spcBef>
                <a:spcPts val="3000"/>
              </a:spcBef>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xfrm>
            <a:off x="510743" y="9199778"/>
            <a:ext cx="312014" cy="299822"/>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0" name="Body Level One…"/>
          <p:cNvSpPr txBox="1"/>
          <p:nvPr>
            <p:ph type="body" idx="1"/>
          </p:nvPr>
        </p:nvSpPr>
        <p:spPr>
          <a:xfrm>
            <a:off x="889000" y="889000"/>
            <a:ext cx="11214100" cy="79629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88" name="Image"/>
          <p:cNvSpPr/>
          <p:nvPr>
            <p:ph type="pic" sz="quarter" idx="13"/>
          </p:nvPr>
        </p:nvSpPr>
        <p:spPr>
          <a:xfrm>
            <a:off x="9220200" y="4622800"/>
            <a:ext cx="3276600" cy="3860800"/>
          </a:xfrm>
          <a:prstGeom prst="rect">
            <a:avLst/>
          </a:prstGeom>
        </p:spPr>
        <p:txBody>
          <a:bodyPr lIns="91439" tIns="45719" rIns="91439" bIns="45719">
            <a:noAutofit/>
          </a:bodyPr>
          <a:lstStyle/>
          <a:p>
            <a:pPr/>
          </a:p>
        </p:txBody>
      </p:sp>
      <p:sp>
        <p:nvSpPr>
          <p:cNvPr id="89" name="Image"/>
          <p:cNvSpPr/>
          <p:nvPr>
            <p:ph type="pic" sz="quarter" idx="14"/>
          </p:nvPr>
        </p:nvSpPr>
        <p:spPr>
          <a:xfrm>
            <a:off x="9220200" y="508000"/>
            <a:ext cx="3276600" cy="3797300"/>
          </a:xfrm>
          <a:prstGeom prst="rect">
            <a:avLst/>
          </a:prstGeom>
        </p:spPr>
        <p:txBody>
          <a:bodyPr lIns="91439" tIns="45719" rIns="91439" bIns="45719">
            <a:noAutofit/>
          </a:bodyPr>
          <a:lstStyle/>
          <a:p>
            <a:pPr/>
          </a:p>
        </p:txBody>
      </p:sp>
      <p:sp>
        <p:nvSpPr>
          <p:cNvPr id="90" name="Image"/>
          <p:cNvSpPr/>
          <p:nvPr>
            <p:ph type="pic" idx="15"/>
          </p:nvPr>
        </p:nvSpPr>
        <p:spPr>
          <a:xfrm>
            <a:off x="520700" y="508000"/>
            <a:ext cx="8369300" cy="7975600"/>
          </a:xfrm>
          <a:prstGeom prst="rect">
            <a:avLst/>
          </a:prstGeom>
        </p:spPr>
        <p:txBody>
          <a:bodyPr lIns="91439" tIns="45719" rIns="91439" bIns="45719">
            <a:noAutofit/>
          </a:bodyPr>
          <a:lstStyle/>
          <a:p>
            <a:pPr/>
          </a:p>
        </p:txBody>
      </p:sp>
      <p:sp>
        <p:nvSpPr>
          <p:cNvPr id="91" name="Body Level One…"/>
          <p:cNvSpPr txBox="1"/>
          <p:nvPr>
            <p:ph type="body" sz="quarter" idx="1"/>
          </p:nvPr>
        </p:nvSpPr>
        <p:spPr>
          <a:xfrm>
            <a:off x="520700" y="8661400"/>
            <a:ext cx="8369300" cy="939800"/>
          </a:xfrm>
          <a:prstGeom prst="rect">
            <a:avLst/>
          </a:prstGeom>
        </p:spPr>
        <p:txBody>
          <a:bodyPr/>
          <a:lstStyle>
            <a:lvl1pPr marL="0" indent="0">
              <a:spcBef>
                <a:spcPts val="0"/>
              </a:spcBef>
              <a:buSzTx/>
              <a:buFontTx/>
              <a:buNone/>
              <a:defRPr sz="2600">
                <a:latin typeface="Helvetica Neue"/>
                <a:ea typeface="Helvetica Neue"/>
                <a:cs typeface="Helvetica Neue"/>
                <a:sym typeface="Helvetica Neue"/>
              </a:defRPr>
            </a:lvl1pPr>
            <a:lvl2pPr marL="0" indent="228600">
              <a:spcBef>
                <a:spcPts val="0"/>
              </a:spcBef>
              <a:buSzTx/>
              <a:buFontTx/>
              <a:buNone/>
              <a:defRPr sz="2600">
                <a:latin typeface="Helvetica Neue"/>
                <a:ea typeface="Helvetica Neue"/>
                <a:cs typeface="Helvetica Neue"/>
                <a:sym typeface="Helvetica Neue"/>
              </a:defRPr>
            </a:lvl2pPr>
            <a:lvl3pPr marL="0" indent="457200">
              <a:spcBef>
                <a:spcPts val="0"/>
              </a:spcBef>
              <a:buSzTx/>
              <a:buFontTx/>
              <a:buNone/>
              <a:defRPr sz="2600">
                <a:latin typeface="Helvetica Neue"/>
                <a:ea typeface="Helvetica Neue"/>
                <a:cs typeface="Helvetica Neue"/>
                <a:sym typeface="Helvetica Neue"/>
              </a:defRPr>
            </a:lvl3pPr>
            <a:lvl4pPr marL="0" indent="685800">
              <a:spcBef>
                <a:spcPts val="0"/>
              </a:spcBef>
              <a:buSzTx/>
              <a:buFontTx/>
              <a:buNone/>
              <a:defRPr sz="2600">
                <a:latin typeface="Helvetica Neue"/>
                <a:ea typeface="Helvetica Neue"/>
                <a:cs typeface="Helvetica Neue"/>
                <a:sym typeface="Helvetica Neue"/>
              </a:defRPr>
            </a:lvl4pPr>
            <a:lvl5pPr marL="0" indent="914400">
              <a:spcBef>
                <a:spcPts val="0"/>
              </a:spcBef>
              <a:buSzTx/>
              <a:buFont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571500" y="1968500"/>
            <a:ext cx="11868106" cy="1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p>
        </p:txBody>
      </p:sp>
      <p:sp>
        <p:nvSpPr>
          <p:cNvPr id="3" name="Title Text"/>
          <p:cNvSpPr txBox="1"/>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sp>
        <p:nvSpPr>
          <p:cNvPr id="4" name="Body Level One…"/>
          <p:cNvSpPr txBox="1"/>
          <p:nvPr>
            <p:ph type="body" idx="1"/>
          </p:nvPr>
        </p:nvSpPr>
        <p:spPr>
          <a:xfrm>
            <a:off x="571500" y="2222500"/>
            <a:ext cx="11861800" cy="666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268199" y="9199778"/>
            <a:ext cx="312015" cy="299822"/>
          </a:xfrm>
          <a:prstGeom prst="rect">
            <a:avLst/>
          </a:prstGeom>
          <a:ln w="12700">
            <a:miter lim="400000"/>
          </a:ln>
        </p:spPr>
        <p:txBody>
          <a:bodyPr wrap="none" lIns="50800" tIns="50800" rIns="50800" bIns="50800" anchor="b">
            <a:spAutoFit/>
          </a:bodyPr>
          <a:lstStyle>
            <a:lvl1pPr algn="r">
              <a:defRPr sz="1400">
                <a:latin typeface="Helvetica Neue"/>
                <a:ea typeface="Helvetica Neue"/>
                <a:cs typeface="Helvetica Neue"/>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4200" u="none">
          <a:ln>
            <a:noFill/>
          </a:ln>
          <a:solidFill>
            <a:srgbClr val="000000"/>
          </a:solidFill>
          <a:uFillTx/>
          <a:latin typeface="+mn-lt"/>
          <a:ea typeface="+mn-ea"/>
          <a:cs typeface="+mn-cs"/>
          <a:sym typeface="Helvetica Neue Light"/>
        </a:defRPr>
      </a:lvl9pPr>
    </p:titleStyle>
    <p:bodyStyle>
      <a:lvl1pPr marL="457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1pPr>
      <a:lvl2pPr marL="914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2pPr>
      <a:lvl3pPr marL="1371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3pPr>
      <a:lvl4pPr marL="1828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4pPr>
      <a:lvl5pPr marL="22860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5pPr>
      <a:lvl6pPr marL="27432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6pPr>
      <a:lvl7pPr marL="32004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7pPr>
      <a:lvl8pPr marL="36576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8pPr>
      <a:lvl9pPr marL="4114800" marR="0" indent="-457200" algn="l" defTabSz="584200" rtl="0" latinLnBrk="0">
        <a:lnSpc>
          <a:spcPct val="100000"/>
        </a:lnSpc>
        <a:spcBef>
          <a:spcPts val="4200"/>
        </a:spcBef>
        <a:spcAft>
          <a:spcPts val="0"/>
        </a:spcAft>
        <a:buClrTx/>
        <a:buSzPct val="75000"/>
        <a:buFont typeface="Helvetica Neue"/>
        <a:buChar char="•"/>
        <a:tabLst/>
        <a:defRPr b="0" baseline="0" cap="none" i="0" spc="0" strike="noStrike" sz="3600" u="none">
          <a:ln>
            <a:noFill/>
          </a:ln>
          <a:solidFill>
            <a:srgbClr val="747474"/>
          </a:solidFill>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tif"/><Relationship Id="rId3" Type="http://schemas.openxmlformats.org/officeDocument/2006/relationships/image" Target="../media/image8.tif"/><Relationship Id="rId4" Type="http://schemas.openxmlformats.org/officeDocument/2006/relationships/image" Target="../media/image9.tif"/></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ucl.ac.uk/3dpetriemuseum/stories/excavation-and-rediscovery/petries-life" TargetMode="External"/><Relationship Id="rId3" Type="http://schemas.openxmlformats.org/officeDocument/2006/relationships/hyperlink" Target="http://www.ancient-origins.net/history-famous-people/william-flinders-petrie-forgotten-father-scientific-archaeology-006722" TargetMode="External"/><Relationship Id="rId4" Type="http://schemas.openxmlformats.org/officeDocument/2006/relationships/hyperlink" Target="http://www.age-of-the-sage.org/archaeology/flinders_petrie.html" TargetMode="External"/><Relationship Id="rId5" Type="http://schemas.openxmlformats.org/officeDocument/2006/relationships/hyperlink" Target="http://www.egyptorigins.org/petriepics.html" TargetMode="External"/><Relationship Id="rId6" Type="http://schemas.openxmlformats.org/officeDocument/2006/relationships/hyperlink" Target="http://www.touregypt.net/featurestories/flinders.htm"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ucl.ac.uk/3dpetriemuseum/stories/excavation-and-rediscovery/petries-life" TargetMode="External"/><Relationship Id="rId3" Type="http://schemas.openxmlformats.org/officeDocument/2006/relationships/hyperlink" Target="http://egyptinsouthafrica.iziko.org.za/node/52" TargetMode="External"/><Relationship Id="rId4" Type="http://schemas.openxmlformats.org/officeDocument/2006/relationships/hyperlink" Target="http://www.age-of-the-sage.org/archaeology/flinders_petrie.html" TargetMode="External"/><Relationship Id="rId5" Type="http://schemas.openxmlformats.org/officeDocument/2006/relationships/hyperlink" Target="http://www.ucl.ac.uk/3dpetriemuseum/images-all/petrie-timeline/1893-1902/Prehistoric_pottery_types_Eneg_4316_adjusted.jpg" TargetMode="External"/><Relationship Id="rId6" Type="http://schemas.openxmlformats.org/officeDocument/2006/relationships/hyperlink" Target="https://www.ancient.eu/article/705/wonderful-things-howard-carters-discovery-of-tutan/" TargetMode="External"/><Relationship Id="rId7" Type="http://schemas.openxmlformats.org/officeDocument/2006/relationships/hyperlink" Target="https://www.world-archaeology.com/great-discoveries/petrie-at-naqada/" TargetMode="External"/><Relationship Id="rId8" Type="http://schemas.openxmlformats.org/officeDocument/2006/relationships/hyperlink" Target="https://www.pef.org.uk/oldsite/Pages/Projects/ProjHesi.ht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 Id="rId3" Type="http://schemas.openxmlformats.org/officeDocument/2006/relationships/image" Target="../media/image6.ti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illiam Matthew Flinders Petrie"/>
          <p:cNvSpPr txBox="1"/>
          <p:nvPr>
            <p:ph type="title"/>
          </p:nvPr>
        </p:nvSpPr>
        <p:spPr>
          <a:prstGeom prst="rect">
            <a:avLst/>
          </a:prstGeom>
        </p:spPr>
        <p:txBody>
          <a:bodyPr/>
          <a:lstStyle/>
          <a:p>
            <a:pPr/>
            <a:r>
              <a:t>William Matthew Flinders Petrie</a:t>
            </a:r>
          </a:p>
        </p:txBody>
      </p:sp>
      <p:sp>
        <p:nvSpPr>
          <p:cNvPr id="126" name="by Tayyaba Shakeel"/>
          <p:cNvSpPr txBox="1"/>
          <p:nvPr>
            <p:ph type="body" sz="quarter" idx="1"/>
          </p:nvPr>
        </p:nvSpPr>
        <p:spPr>
          <a:prstGeom prst="rect">
            <a:avLst/>
          </a:prstGeom>
        </p:spPr>
        <p:txBody>
          <a:bodyPr/>
          <a:lstStyle/>
          <a:p>
            <a:pPr/>
            <a:r>
              <a:t>by Tayyaba Shakeel</a:t>
            </a:r>
          </a:p>
        </p:txBody>
      </p:sp>
      <p:pic>
        <p:nvPicPr>
          <p:cNvPr id="127" name="Image" descr="Image"/>
          <p:cNvPicPr>
            <a:picLocks noChangeAspect="1"/>
          </p:cNvPicPr>
          <p:nvPr/>
        </p:nvPicPr>
        <p:blipFill>
          <a:blip r:embed="rId2">
            <a:extLst/>
          </a:blip>
          <a:stretch>
            <a:fillRect/>
          </a:stretch>
        </p:blipFill>
        <p:spPr>
          <a:xfrm>
            <a:off x="-53601" y="-17580"/>
            <a:ext cx="13112002" cy="68732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8" name="Image" descr="Image"/>
          <p:cNvPicPr>
            <a:picLocks noChangeAspect="1"/>
          </p:cNvPicPr>
          <p:nvPr>
            <p:ph type="pic" idx="13"/>
          </p:nvPr>
        </p:nvPicPr>
        <p:blipFill>
          <a:blip r:embed="rId2">
            <a:extLst/>
          </a:blip>
          <a:srcRect l="0" t="3518" r="0" b="3518"/>
          <a:stretch>
            <a:fillRect/>
          </a:stretch>
        </p:blipFill>
        <p:spPr>
          <a:xfrm>
            <a:off x="9366644" y="5406185"/>
            <a:ext cx="3677293" cy="4332935"/>
          </a:xfrm>
          <a:prstGeom prst="rect">
            <a:avLst/>
          </a:prstGeom>
        </p:spPr>
      </p:pic>
      <p:pic>
        <p:nvPicPr>
          <p:cNvPr id="159" name="Image" descr="Image"/>
          <p:cNvPicPr>
            <a:picLocks noChangeAspect="1"/>
          </p:cNvPicPr>
          <p:nvPr>
            <p:ph type="pic" idx="14"/>
          </p:nvPr>
        </p:nvPicPr>
        <p:blipFill>
          <a:blip r:embed="rId3">
            <a:extLst/>
          </a:blip>
          <a:srcRect l="0" t="3353" r="0" b="3353"/>
          <a:stretch>
            <a:fillRect/>
          </a:stretch>
        </p:blipFill>
        <p:spPr>
          <a:xfrm>
            <a:off x="9400974" y="-4818"/>
            <a:ext cx="3608644" cy="4182111"/>
          </a:xfrm>
          <a:prstGeom prst="rect">
            <a:avLst/>
          </a:prstGeom>
        </p:spPr>
      </p:pic>
      <p:pic>
        <p:nvPicPr>
          <p:cNvPr id="160" name="Image" descr="Image"/>
          <p:cNvPicPr>
            <a:picLocks noChangeAspect="1"/>
          </p:cNvPicPr>
          <p:nvPr>
            <p:ph type="pic" idx="15"/>
          </p:nvPr>
        </p:nvPicPr>
        <p:blipFill>
          <a:blip r:embed="rId4">
            <a:extLst/>
          </a:blip>
          <a:srcRect l="0" t="0" r="0" b="0"/>
          <a:stretch>
            <a:fillRect/>
          </a:stretch>
        </p:blipFill>
        <p:spPr>
          <a:xfrm>
            <a:off x="-126763" y="118981"/>
            <a:ext cx="7138232" cy="9052913"/>
          </a:xfrm>
          <a:prstGeom prst="rect">
            <a:avLst/>
          </a:prstGeom>
        </p:spPr>
      </p:pic>
      <p:sp>
        <p:nvSpPr>
          <p:cNvPr id="161" name="Sequence Dating"/>
          <p:cNvSpPr txBox="1"/>
          <p:nvPr/>
        </p:nvSpPr>
        <p:spPr>
          <a:xfrm>
            <a:off x="153647" y="9027123"/>
            <a:ext cx="3502153"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Sequence Dating</a:t>
            </a:r>
          </a:p>
        </p:txBody>
      </p:sp>
      <p:sp>
        <p:nvSpPr>
          <p:cNvPr id="162" name="Howard…"/>
          <p:cNvSpPr txBox="1"/>
          <p:nvPr/>
        </p:nvSpPr>
        <p:spPr>
          <a:xfrm>
            <a:off x="7434129" y="1338391"/>
            <a:ext cx="1791768" cy="1205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Howard</a:t>
            </a:r>
          </a:p>
          <a:p>
            <a:pPr/>
            <a:r>
              <a:t>Carter</a:t>
            </a:r>
          </a:p>
        </p:txBody>
      </p:sp>
      <p:sp>
        <p:nvSpPr>
          <p:cNvPr id="163" name="Father…"/>
          <p:cNvSpPr txBox="1"/>
          <p:nvPr/>
        </p:nvSpPr>
        <p:spPr>
          <a:xfrm>
            <a:off x="7030519" y="6173019"/>
            <a:ext cx="2317091" cy="23235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Father</a:t>
            </a:r>
          </a:p>
          <a:p>
            <a:pPr/>
            <a:r>
              <a:t>of </a:t>
            </a:r>
          </a:p>
          <a:p>
            <a:pPr/>
            <a:r>
              <a:t>Modern</a:t>
            </a:r>
          </a:p>
          <a:p>
            <a:pPr/>
            <a:r>
              <a:t>Archeology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Work Cited"/>
          <p:cNvSpPr txBox="1"/>
          <p:nvPr>
            <p:ph type="title"/>
          </p:nvPr>
        </p:nvSpPr>
        <p:spPr>
          <a:prstGeom prst="rect">
            <a:avLst/>
          </a:prstGeom>
        </p:spPr>
        <p:txBody>
          <a:bodyPr/>
          <a:lstStyle/>
          <a:p>
            <a:pPr/>
            <a:r>
              <a:t>Work Cited</a:t>
            </a:r>
          </a:p>
        </p:txBody>
      </p:sp>
      <p:sp>
        <p:nvSpPr>
          <p:cNvPr id="166" name="http://www.ucl.ac.uk/3dpetriemuseum/stories/excavation-and-rediscovery/petries-life…"/>
          <p:cNvSpPr txBox="1"/>
          <p:nvPr>
            <p:ph type="body" idx="1"/>
          </p:nvPr>
        </p:nvSpPr>
        <p:spPr>
          <a:xfrm>
            <a:off x="217288" y="2222500"/>
            <a:ext cx="12676252" cy="7234411"/>
          </a:xfrm>
          <a:prstGeom prst="rect">
            <a:avLst/>
          </a:prstGeom>
        </p:spPr>
        <p:txBody>
          <a:bodyPr/>
          <a:lstStyle/>
          <a:p>
            <a:pPr marL="452627" indent="-452627" defTabSz="578358">
              <a:spcBef>
                <a:spcPts val="4100"/>
              </a:spcBef>
              <a:defRPr sz="3564"/>
            </a:pPr>
            <a:r>
              <a:rPr u="sng">
                <a:hlinkClick r:id="rId2" invalidUrl="" action="" tgtFrame="" tooltip="" history="1" highlightClick="0" endSnd="0"/>
              </a:rPr>
              <a:t>http://www.ucl.ac.uk/3dpetriemuseum/stories/excavation-and-rediscovery/petries-life</a:t>
            </a:r>
          </a:p>
          <a:p>
            <a:pPr marL="452627" indent="-452627" defTabSz="578358">
              <a:spcBef>
                <a:spcPts val="4100"/>
              </a:spcBef>
              <a:defRPr sz="3564"/>
            </a:pPr>
            <a:r>
              <a:rPr u="sng">
                <a:hlinkClick r:id="rId3" invalidUrl="" action="" tgtFrame="" tooltip="" history="1" highlightClick="0" endSnd="0"/>
              </a:rPr>
              <a:t>http://www.ancient-origins.net/history-famous-people/william-flinders-petrie-forgotten-father-scientific-archaeology-006722</a:t>
            </a:r>
          </a:p>
          <a:p>
            <a:pPr marL="452627" indent="-452627" defTabSz="578358">
              <a:spcBef>
                <a:spcPts val="4100"/>
              </a:spcBef>
              <a:defRPr sz="3564"/>
            </a:pPr>
            <a:r>
              <a:rPr u="sng">
                <a:hlinkClick r:id="rId4" invalidUrl="" action="" tgtFrame="" tooltip="" history="1" highlightClick="0" endSnd="0"/>
              </a:rPr>
              <a:t>http://www.age-of-the-sage.org/archaeology/flinders_petrie.html</a:t>
            </a:r>
          </a:p>
          <a:p>
            <a:pPr marL="452627" indent="-452627" defTabSz="578358">
              <a:spcBef>
                <a:spcPts val="4100"/>
              </a:spcBef>
              <a:defRPr sz="3564"/>
            </a:pPr>
            <a:r>
              <a:rPr u="sng">
                <a:hlinkClick r:id="rId5" invalidUrl="" action="" tgtFrame="" tooltip="" history="1" highlightClick="0" endSnd="0"/>
              </a:rPr>
              <a:t>http://www.egyptorigins.org/petriepics.html</a:t>
            </a:r>
          </a:p>
          <a:p>
            <a:pPr marL="452627" indent="-452627" defTabSz="578358">
              <a:spcBef>
                <a:spcPts val="4100"/>
              </a:spcBef>
              <a:defRPr sz="3564"/>
            </a:pPr>
            <a:r>
              <a:rPr u="sng">
                <a:hlinkClick r:id="rId6" invalidUrl="" action="" tgtFrame="" tooltip="" history="1" highlightClick="0" endSnd="0"/>
              </a:rPr>
              <a:t>http://www.touregypt.net/featurestories/flinders.htm</a:t>
            </a: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Picture sources"/>
          <p:cNvSpPr txBox="1"/>
          <p:nvPr>
            <p:ph type="title"/>
          </p:nvPr>
        </p:nvSpPr>
        <p:spPr>
          <a:prstGeom prst="rect">
            <a:avLst/>
          </a:prstGeom>
        </p:spPr>
        <p:txBody>
          <a:bodyPr/>
          <a:lstStyle/>
          <a:p>
            <a:pPr/>
            <a:r>
              <a:t>Picture sources</a:t>
            </a:r>
          </a:p>
        </p:txBody>
      </p:sp>
      <p:sp>
        <p:nvSpPr>
          <p:cNvPr id="169" name="http://www.ucl.ac.uk/3dpetriemuseum/stories/excavation-and-rediscovery/petries-life…"/>
          <p:cNvSpPr txBox="1"/>
          <p:nvPr>
            <p:ph type="body" idx="1"/>
          </p:nvPr>
        </p:nvSpPr>
        <p:spPr>
          <a:xfrm>
            <a:off x="97640" y="2222500"/>
            <a:ext cx="12809520" cy="7331110"/>
          </a:xfrm>
          <a:prstGeom prst="rect">
            <a:avLst/>
          </a:prstGeom>
        </p:spPr>
        <p:txBody>
          <a:bodyPr/>
          <a:lstStyle/>
          <a:p>
            <a:pPr marL="333756" indent="-333756" defTabSz="426466">
              <a:spcBef>
                <a:spcPts val="3000"/>
              </a:spcBef>
              <a:defRPr sz="2628"/>
            </a:pPr>
            <a:r>
              <a:rPr u="sng">
                <a:hlinkClick r:id="rId2" invalidUrl="" action="" tgtFrame="" tooltip="" history="1" highlightClick="0" endSnd="0"/>
              </a:rPr>
              <a:t>http://www.ucl.ac.uk/3dpetriemuseum/stories/excavation-and-rediscovery/petries-life</a:t>
            </a:r>
          </a:p>
          <a:p>
            <a:pPr marL="333756" indent="-333756" defTabSz="426466">
              <a:spcBef>
                <a:spcPts val="3000"/>
              </a:spcBef>
              <a:defRPr sz="2628"/>
            </a:pPr>
            <a:r>
              <a:rPr u="sng">
                <a:hlinkClick r:id="rId3" invalidUrl="" action="" tgtFrame="" tooltip="" history="1" highlightClick="0" endSnd="0"/>
              </a:rPr>
              <a:t>http://egyptinsouthafrica.iziko.org.za/node/52</a:t>
            </a:r>
          </a:p>
          <a:p>
            <a:pPr marL="333756" indent="-333756" defTabSz="426466">
              <a:spcBef>
                <a:spcPts val="3000"/>
              </a:spcBef>
              <a:defRPr sz="2628"/>
            </a:pPr>
            <a:r>
              <a:rPr u="sng">
                <a:hlinkClick r:id="rId4" invalidUrl="" action="" tgtFrame="" tooltip="" history="1" highlightClick="0" endSnd="0"/>
              </a:rPr>
              <a:t>http://www.age-of-the-sage.org/archaeology/flinders_petrie.html</a:t>
            </a:r>
          </a:p>
          <a:p>
            <a:pPr marL="333756" indent="-333756" defTabSz="426466">
              <a:spcBef>
                <a:spcPts val="3000"/>
              </a:spcBef>
              <a:defRPr sz="2628"/>
            </a:pPr>
            <a:r>
              <a:rPr u="sng">
                <a:hlinkClick r:id="rId2" invalidUrl="" action="" tgtFrame="" tooltip="" history="1" highlightClick="0" endSnd="0"/>
              </a:rPr>
              <a:t>http://www.ucl.ac.uk/3dpetriemuseum/stories/excavation-and-rediscovery/petries-life</a:t>
            </a:r>
          </a:p>
          <a:p>
            <a:pPr marL="333756" indent="-333756" defTabSz="426466">
              <a:spcBef>
                <a:spcPts val="3000"/>
              </a:spcBef>
              <a:defRPr sz="2628"/>
            </a:pPr>
            <a:r>
              <a:rPr u="sng">
                <a:hlinkClick r:id="rId5" invalidUrl="" action="" tgtFrame="" tooltip="" history="1" highlightClick="0" endSnd="0"/>
              </a:rPr>
              <a:t>http://www.ucl.ac.uk/3dpetriemuseum/images-all/petrie-timeline/1893-1902/Prehistoric_pottery_types_Eneg_4316_adjusted.jpg</a:t>
            </a:r>
          </a:p>
          <a:p>
            <a:pPr marL="333756" indent="-333756" defTabSz="426466">
              <a:spcBef>
                <a:spcPts val="3000"/>
              </a:spcBef>
              <a:defRPr sz="2628"/>
            </a:pPr>
            <a:r>
              <a:rPr u="sng">
                <a:hlinkClick r:id="rId6" invalidUrl="" action="" tgtFrame="" tooltip="" history="1" highlightClick="0" endSnd="0"/>
              </a:rPr>
              <a:t>https://www.ancient.eu/article/705/wonderful-things-howard-carters-discovery-of-tutan/</a:t>
            </a:r>
          </a:p>
          <a:p>
            <a:pPr marL="333756" indent="-333756" defTabSz="426466">
              <a:spcBef>
                <a:spcPts val="3000"/>
              </a:spcBef>
              <a:defRPr sz="2628"/>
            </a:pPr>
            <a:r>
              <a:rPr u="sng">
                <a:hlinkClick r:id="rId7" invalidUrl="" action="" tgtFrame="" tooltip="" history="1" highlightClick="0" endSnd="0"/>
              </a:rPr>
              <a:t>https://www.world-archaeology.com/great-discoveries/petrie-at-naqada/</a:t>
            </a:r>
          </a:p>
          <a:p>
            <a:pPr marL="333756" indent="-333756" defTabSz="426466">
              <a:spcBef>
                <a:spcPts val="3000"/>
              </a:spcBef>
              <a:defRPr sz="2628"/>
            </a:pPr>
            <a:r>
              <a:rPr u="sng">
                <a:hlinkClick r:id="rId8" invalidUrl="" action="" tgtFrame="" tooltip="" history="1" highlightClick="0" endSnd="0"/>
              </a:rPr>
              <a:t>https://www.pef.org.uk/oldsite/Pages/Projects/ProjHesi.htm</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Beginning"/>
          <p:cNvSpPr txBox="1"/>
          <p:nvPr>
            <p:ph type="title"/>
          </p:nvPr>
        </p:nvSpPr>
        <p:spPr>
          <a:prstGeom prst="rect">
            <a:avLst/>
          </a:prstGeom>
        </p:spPr>
        <p:txBody>
          <a:bodyPr/>
          <a:lstStyle/>
          <a:p>
            <a:pPr/>
            <a:r>
              <a:t>Beginning</a:t>
            </a:r>
          </a:p>
        </p:txBody>
      </p:sp>
      <p:sp>
        <p:nvSpPr>
          <p:cNvPr id="130" name="Born: June 3, 1853 in Kent…"/>
          <p:cNvSpPr txBox="1"/>
          <p:nvPr>
            <p:ph type="body" idx="1"/>
          </p:nvPr>
        </p:nvSpPr>
        <p:spPr>
          <a:prstGeom prst="rect">
            <a:avLst/>
          </a:prstGeom>
        </p:spPr>
        <p:txBody>
          <a:bodyPr/>
          <a:lstStyle/>
          <a:p>
            <a:pPr/>
            <a:r>
              <a:t>Born: June 3, 1853 in Kent</a:t>
            </a:r>
          </a:p>
          <a:p>
            <a:pPr lvl="3"/>
            <a:r>
              <a:t>Anne  Flinders</a:t>
            </a:r>
          </a:p>
          <a:p>
            <a:pPr lvl="3"/>
            <a:r>
              <a:t>William Petrie</a:t>
            </a:r>
          </a:p>
          <a:p>
            <a:pPr/>
            <a:r>
              <a:t>Grandchild of famous explorer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ph type="pic" idx="13"/>
          </p:nvPr>
        </p:nvPicPr>
        <p:blipFill>
          <a:blip r:embed="rId2">
            <a:extLst/>
          </a:blip>
          <a:srcRect l="7501" t="0" r="7501" b="0"/>
          <a:stretch>
            <a:fillRect/>
          </a:stretch>
        </p:blipFill>
        <p:spPr>
          <a:prstGeom prst="rect">
            <a:avLst/>
          </a:prstGeom>
        </p:spPr>
      </p:pic>
      <p:sp>
        <p:nvSpPr>
          <p:cNvPr id="133" name="Early Life"/>
          <p:cNvSpPr txBox="1"/>
          <p:nvPr>
            <p:ph type="title"/>
          </p:nvPr>
        </p:nvSpPr>
        <p:spPr>
          <a:prstGeom prst="rect">
            <a:avLst/>
          </a:prstGeom>
        </p:spPr>
        <p:txBody>
          <a:bodyPr/>
          <a:lstStyle/>
          <a:p>
            <a:pPr/>
            <a:r>
              <a:t>Early Life</a:t>
            </a:r>
          </a:p>
        </p:txBody>
      </p:sp>
      <p:sp>
        <p:nvSpPr>
          <p:cNvPr id="134" name="Illness struck at young age…"/>
          <p:cNvSpPr txBox="1"/>
          <p:nvPr>
            <p:ph type="body" sz="half" idx="1"/>
          </p:nvPr>
        </p:nvSpPr>
        <p:spPr>
          <a:xfrm>
            <a:off x="208059" y="5130800"/>
            <a:ext cx="6061358" cy="4387877"/>
          </a:xfrm>
          <a:prstGeom prst="rect">
            <a:avLst/>
          </a:prstGeom>
        </p:spPr>
        <p:txBody>
          <a:bodyPr/>
          <a:lstStyle/>
          <a:p>
            <a:pPr marL="457200" indent="-457200">
              <a:spcBef>
                <a:spcPts val="4200"/>
              </a:spcBef>
              <a:buSzPct val="75000"/>
              <a:buFont typeface="Helvetica Neue"/>
              <a:buChar char="•"/>
              <a:defRPr sz="3600">
                <a:latin typeface="+mn-lt"/>
                <a:ea typeface="+mn-ea"/>
                <a:cs typeface="+mn-cs"/>
                <a:sym typeface="Helvetica Neue Light"/>
              </a:defRPr>
            </a:pPr>
            <a:r>
              <a:t>Illness struck at young age </a:t>
            </a:r>
          </a:p>
          <a:p>
            <a:pPr marL="457200" indent="-457200">
              <a:spcBef>
                <a:spcPts val="4200"/>
              </a:spcBef>
              <a:buSzPct val="75000"/>
              <a:buFont typeface="Helvetica Neue"/>
              <a:buChar char="•"/>
              <a:defRPr sz="3600">
                <a:latin typeface="+mn-lt"/>
                <a:ea typeface="+mn-ea"/>
                <a:cs typeface="+mn-cs"/>
                <a:sym typeface="Helvetica Neue Light"/>
              </a:defRPr>
            </a:pPr>
            <a:r>
              <a:t>Boy Genius</a:t>
            </a:r>
          </a:p>
          <a:p>
            <a:pPr marL="457200" indent="-457200">
              <a:spcBef>
                <a:spcPts val="4200"/>
              </a:spcBef>
              <a:buSzPct val="75000"/>
              <a:buFont typeface="Helvetica Neue"/>
              <a:buChar char="•"/>
              <a:defRPr sz="3600">
                <a:latin typeface="+mn-lt"/>
                <a:ea typeface="+mn-ea"/>
                <a:cs typeface="+mn-cs"/>
                <a:sym typeface="Helvetica Neue Light"/>
              </a:defRPr>
            </a:pPr>
            <a:r>
              <a:t>Drawn in by the pyramids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Flinders Petrie"/>
          <p:cNvSpPr txBox="1"/>
          <p:nvPr>
            <p:ph type="body" idx="13"/>
          </p:nvPr>
        </p:nvSpPr>
        <p:spPr>
          <a:xfrm>
            <a:off x="1269999" y="7406662"/>
            <a:ext cx="10464801" cy="498423"/>
          </a:xfrm>
          <a:prstGeom prst="rect">
            <a:avLst/>
          </a:prstGeom>
        </p:spPr>
        <p:txBody>
          <a:bodyPr/>
          <a:lstStyle/>
          <a:p>
            <a:pPr/>
            <a:r>
              <a:t>–Flinders Petrie</a:t>
            </a:r>
          </a:p>
        </p:txBody>
      </p:sp>
      <p:sp>
        <p:nvSpPr>
          <p:cNvPr id="137" name="“When I was eight, a little boy of ten used to come visit us….and he described the unearthing of a Roman villa in the Isle of Wight; I was horrified at hearing of the rough shoveling out of the contents, and protested that the earth ought to be pared away inch by inch, to see all that was in it and how it lay…I was already in archeology by nature ”"/>
          <p:cNvSpPr txBox="1"/>
          <p:nvPr>
            <p:ph type="body" idx="14"/>
          </p:nvPr>
        </p:nvSpPr>
        <p:spPr>
          <a:xfrm>
            <a:off x="943117" y="2426717"/>
            <a:ext cx="11118566" cy="4442966"/>
          </a:xfrm>
          <a:prstGeom prst="rect">
            <a:avLst/>
          </a:prstGeom>
        </p:spPr>
        <p:txBody>
          <a:bodyPr/>
          <a:lstStyle/>
          <a:p>
            <a:pPr/>
            <a:r>
              <a:t>“When I was eight, a little boy of ten used to come visit us….and he described the unearthing of a Roman villa in the Isle of Wight; I was horrified at hearing of the rough shoveling out of the contents, and protested that the earth ought to be pared away inch by inch, to see all that was in it and how it lay…I was already in archeology by nature ”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Career"/>
          <p:cNvSpPr txBox="1"/>
          <p:nvPr>
            <p:ph type="title"/>
          </p:nvPr>
        </p:nvSpPr>
        <p:spPr>
          <a:prstGeom prst="rect">
            <a:avLst/>
          </a:prstGeom>
        </p:spPr>
        <p:txBody>
          <a:bodyPr/>
          <a:lstStyle/>
          <a:p>
            <a:pPr/>
            <a:r>
              <a:t>Career</a:t>
            </a:r>
          </a:p>
        </p:txBody>
      </p:sp>
      <p:sp>
        <p:nvSpPr>
          <p:cNvPr id="140" name="Started his archeologic endeavor in Egypt…"/>
          <p:cNvSpPr txBox="1"/>
          <p:nvPr>
            <p:ph type="body" idx="1"/>
          </p:nvPr>
        </p:nvSpPr>
        <p:spPr>
          <a:xfrm>
            <a:off x="222725" y="2222500"/>
            <a:ext cx="12559350" cy="7272043"/>
          </a:xfrm>
          <a:prstGeom prst="rect">
            <a:avLst/>
          </a:prstGeom>
        </p:spPr>
        <p:txBody>
          <a:bodyPr/>
          <a:lstStyle/>
          <a:p>
            <a:pPr/>
            <a:r>
              <a:t>Started his archeologic endeavor in Egypt </a:t>
            </a:r>
          </a:p>
          <a:p>
            <a:pPr/>
            <a:r>
              <a:t>Taught at University College London</a:t>
            </a:r>
          </a:p>
          <a:p>
            <a:pPr lvl="1"/>
            <a:r>
              <a:t>Went on to marry coworker Hilda Urlin</a:t>
            </a:r>
          </a:p>
          <a:p>
            <a:pPr/>
            <a:r>
              <a:t>Moved his work to Thebes </a:t>
            </a:r>
          </a:p>
          <a:p>
            <a:pPr/>
            <a:r>
              <a:t>Established British School for Archeology in Egypt</a:t>
            </a:r>
          </a:p>
          <a:p>
            <a:pPr/>
            <a:r>
              <a:t>After WWI, went to Palestine</a:t>
            </a:r>
          </a:p>
          <a:p>
            <a:pPr lvl="1"/>
            <a:r>
              <a:t>Received Knighthood for his work in Egypt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2" name="Image" descr="Image"/>
          <p:cNvPicPr>
            <a:picLocks noChangeAspect="1"/>
          </p:cNvPicPr>
          <p:nvPr>
            <p:ph type="pic" idx="13"/>
          </p:nvPr>
        </p:nvPicPr>
        <p:blipFill>
          <a:blip r:embed="rId2">
            <a:extLst/>
          </a:blip>
          <a:srcRect l="14850" t="0" r="39524" b="1877"/>
          <a:stretch>
            <a:fillRect/>
          </a:stretch>
        </p:blipFill>
        <p:spPr>
          <a:xfrm>
            <a:off x="6440487" y="501"/>
            <a:ext cx="6626112" cy="9752531"/>
          </a:xfrm>
          <a:prstGeom prst="rect">
            <a:avLst/>
          </a:prstGeom>
        </p:spPr>
      </p:pic>
      <p:sp>
        <p:nvSpPr>
          <p:cNvPr id="143" name="Egypt"/>
          <p:cNvSpPr txBox="1"/>
          <p:nvPr>
            <p:ph type="title"/>
          </p:nvPr>
        </p:nvSpPr>
        <p:spPr>
          <a:prstGeom prst="rect">
            <a:avLst/>
          </a:prstGeom>
        </p:spPr>
        <p:txBody>
          <a:bodyPr/>
          <a:lstStyle/>
          <a:p>
            <a:pPr/>
            <a:r>
              <a:t>Egypt</a:t>
            </a:r>
          </a:p>
        </p:txBody>
      </p:sp>
      <p:sp>
        <p:nvSpPr>
          <p:cNvPr id="144" name="Spent 3 years excavating the Pyramids…"/>
          <p:cNvSpPr txBox="1"/>
          <p:nvPr>
            <p:ph type="body" sz="half" idx="1"/>
          </p:nvPr>
        </p:nvSpPr>
        <p:spPr>
          <a:xfrm>
            <a:off x="132079" y="2222500"/>
            <a:ext cx="6200802" cy="7421426"/>
          </a:xfrm>
          <a:prstGeom prst="rect">
            <a:avLst/>
          </a:prstGeom>
        </p:spPr>
        <p:txBody>
          <a:bodyPr/>
          <a:lstStyle/>
          <a:p>
            <a:pPr/>
            <a:r>
              <a:t>Spent 3 years excavating the Pyramids </a:t>
            </a:r>
          </a:p>
          <a:p>
            <a:pPr/>
            <a:r>
              <a:t>Excavated in other places such as:</a:t>
            </a:r>
          </a:p>
          <a:p>
            <a:pPr lvl="1"/>
            <a:r>
              <a:t>Naukratis </a:t>
            </a:r>
          </a:p>
          <a:p>
            <a:pPr lvl="1"/>
            <a:r>
              <a:t>Daphnae</a:t>
            </a:r>
          </a:p>
          <a:p>
            <a:pPr lvl="1"/>
            <a:r>
              <a:t>Fayum</a:t>
            </a:r>
          </a:p>
          <a:p>
            <a:pPr lvl="1"/>
            <a:r>
              <a:t>Hawara</a:t>
            </a:r>
          </a:p>
          <a:p>
            <a:pPr lvl="1"/>
            <a:r>
              <a:t>Gurob</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6" name="Image" descr="Image"/>
          <p:cNvPicPr>
            <a:picLocks noChangeAspect="1"/>
          </p:cNvPicPr>
          <p:nvPr>
            <p:ph type="pic" idx="13"/>
          </p:nvPr>
        </p:nvPicPr>
        <p:blipFill>
          <a:blip r:embed="rId2">
            <a:extLst/>
          </a:blip>
          <a:srcRect l="8049" t="0" r="8049" b="0"/>
          <a:stretch>
            <a:fillRect/>
          </a:stretch>
        </p:blipFill>
        <p:spPr>
          <a:prstGeom prst="rect">
            <a:avLst/>
          </a:prstGeom>
        </p:spPr>
      </p:pic>
      <p:sp>
        <p:nvSpPr>
          <p:cNvPr id="147" name="Greece"/>
          <p:cNvSpPr txBox="1"/>
          <p:nvPr>
            <p:ph type="title"/>
          </p:nvPr>
        </p:nvSpPr>
        <p:spPr>
          <a:prstGeom prst="rect">
            <a:avLst/>
          </a:prstGeom>
        </p:spPr>
        <p:txBody>
          <a:bodyPr/>
          <a:lstStyle/>
          <a:p>
            <a:pPr/>
            <a:r>
              <a:t>Greece</a:t>
            </a:r>
          </a:p>
        </p:txBody>
      </p:sp>
      <p:sp>
        <p:nvSpPr>
          <p:cNvPr id="148" name="Lead excavations in:…"/>
          <p:cNvSpPr txBox="1"/>
          <p:nvPr>
            <p:ph type="body" sz="half" idx="1"/>
          </p:nvPr>
        </p:nvSpPr>
        <p:spPr>
          <a:xfrm>
            <a:off x="110831" y="2222499"/>
            <a:ext cx="6242368" cy="7329422"/>
          </a:xfrm>
          <a:prstGeom prst="rect">
            <a:avLst/>
          </a:prstGeom>
        </p:spPr>
        <p:txBody>
          <a:bodyPr/>
          <a:lstStyle/>
          <a:p>
            <a:pPr/>
            <a:r>
              <a:t>Lead excavations in:</a:t>
            </a:r>
          </a:p>
          <a:p>
            <a:pPr lvl="1"/>
            <a:r>
              <a:t>Thebes</a:t>
            </a:r>
          </a:p>
          <a:p>
            <a:pPr lvl="1"/>
            <a:r>
              <a:t>Luxor</a:t>
            </a:r>
          </a:p>
          <a:p>
            <a:pPr lvl="1"/>
            <a:r>
              <a:t>Naqada</a:t>
            </a:r>
          </a:p>
          <a:p>
            <a:pPr/>
            <a:r>
              <a:t>First time using X-rays to examine findings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0" name="Image" descr="Image"/>
          <p:cNvPicPr>
            <a:picLocks noChangeAspect="1"/>
          </p:cNvPicPr>
          <p:nvPr>
            <p:ph type="pic" idx="13"/>
          </p:nvPr>
        </p:nvPicPr>
        <p:blipFill>
          <a:blip r:embed="rId2">
            <a:extLst/>
          </a:blip>
          <a:srcRect l="0" t="3969" r="0" b="3969"/>
          <a:stretch>
            <a:fillRect/>
          </a:stretch>
        </p:blipFill>
        <p:spPr>
          <a:xfrm>
            <a:off x="6502450" y="123783"/>
            <a:ext cx="6502300" cy="4816888"/>
          </a:xfrm>
          <a:prstGeom prst="rect">
            <a:avLst/>
          </a:prstGeom>
        </p:spPr>
      </p:pic>
      <p:sp>
        <p:nvSpPr>
          <p:cNvPr id="151" name="Palestine"/>
          <p:cNvSpPr txBox="1"/>
          <p:nvPr>
            <p:ph type="title"/>
          </p:nvPr>
        </p:nvSpPr>
        <p:spPr>
          <a:prstGeom prst="rect">
            <a:avLst/>
          </a:prstGeom>
        </p:spPr>
        <p:txBody>
          <a:bodyPr/>
          <a:lstStyle/>
          <a:p>
            <a:pPr/>
            <a:r>
              <a:t>Palestine</a:t>
            </a:r>
          </a:p>
        </p:txBody>
      </p:sp>
      <p:sp>
        <p:nvSpPr>
          <p:cNvPr id="152" name="Extended excavation of Tell el-Hesi…"/>
          <p:cNvSpPr txBox="1"/>
          <p:nvPr>
            <p:ph type="body" sz="half" idx="1"/>
          </p:nvPr>
        </p:nvSpPr>
        <p:spPr>
          <a:xfrm>
            <a:off x="136658" y="2222499"/>
            <a:ext cx="6203735" cy="7393739"/>
          </a:xfrm>
          <a:prstGeom prst="rect">
            <a:avLst/>
          </a:prstGeom>
        </p:spPr>
        <p:txBody>
          <a:bodyPr/>
          <a:lstStyle/>
          <a:p>
            <a:pPr/>
            <a:r>
              <a:t>Extended excavation of Tell el-Hesi</a:t>
            </a:r>
          </a:p>
          <a:p>
            <a:pPr/>
            <a:r>
              <a:t>Many sites were found to date back to Hellenistic periods</a:t>
            </a:r>
          </a:p>
        </p:txBody>
      </p:sp>
      <p:pic>
        <p:nvPicPr>
          <p:cNvPr id="153" name="Image" descr="Image"/>
          <p:cNvPicPr>
            <a:picLocks noChangeAspect="1"/>
          </p:cNvPicPr>
          <p:nvPr/>
        </p:nvPicPr>
        <p:blipFill>
          <a:blip r:embed="rId3">
            <a:extLst/>
          </a:blip>
          <a:srcRect l="0" t="402" r="0" b="6550"/>
          <a:stretch>
            <a:fillRect/>
          </a:stretch>
        </p:blipFill>
        <p:spPr>
          <a:xfrm>
            <a:off x="6502450" y="4936876"/>
            <a:ext cx="6502300" cy="481688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Final Days"/>
          <p:cNvSpPr txBox="1"/>
          <p:nvPr>
            <p:ph type="title"/>
          </p:nvPr>
        </p:nvSpPr>
        <p:spPr>
          <a:prstGeom prst="rect">
            <a:avLst/>
          </a:prstGeom>
        </p:spPr>
        <p:txBody>
          <a:bodyPr/>
          <a:lstStyle/>
          <a:p>
            <a:pPr/>
            <a:r>
              <a:t>Final Days</a:t>
            </a:r>
          </a:p>
        </p:txBody>
      </p:sp>
      <p:sp>
        <p:nvSpPr>
          <p:cNvPr id="156" name="Moved with his wife back to Palestine…"/>
          <p:cNvSpPr txBox="1"/>
          <p:nvPr>
            <p:ph type="body" idx="1"/>
          </p:nvPr>
        </p:nvSpPr>
        <p:spPr>
          <a:xfrm>
            <a:off x="318593" y="2222500"/>
            <a:ext cx="12465271" cy="7191413"/>
          </a:xfrm>
          <a:prstGeom prst="rect">
            <a:avLst/>
          </a:prstGeom>
        </p:spPr>
        <p:txBody>
          <a:bodyPr/>
          <a:lstStyle/>
          <a:p>
            <a:pPr/>
            <a:r>
              <a:t>Moved with his wife back to Palestine</a:t>
            </a:r>
          </a:p>
          <a:p>
            <a:pPr/>
            <a:r>
              <a:t>Published </a:t>
            </a:r>
          </a:p>
          <a:p>
            <a:pPr/>
            <a:r>
              <a:t>Died: July 28, 1942 in Jerusalem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