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2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735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7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2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3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D6B2920-0F65-429A-852B-D396DDE42285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A76148E-5087-4008-9B1F-FFA929871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Flinders_Petrie&amp;oldid=998765798" TargetMode="External"/><Relationship Id="rId2" Type="http://schemas.openxmlformats.org/officeDocument/2006/relationships/hyperlink" Target="https://www.ucl.ac.uk/museums-static/digitalegypt/archaeology/petriedigs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wworldencyclopedia.org/entry/William_Matthew_Flinders_Petrie#Major_Works" TargetMode="External"/><Relationship Id="rId4" Type="http://schemas.openxmlformats.org/officeDocument/2006/relationships/hyperlink" Target="https://doi.org/10.1179/0031032813Z.0000000004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quence_dating#:~:text=Sequence%20dating%20is%20a%20method,to%20use%20seriation%20in%20Egyptology" TargetMode="External"/><Relationship Id="rId2" Type="http://schemas.openxmlformats.org/officeDocument/2006/relationships/hyperlink" Target="https://www.timesofisrael.com/in-jerusalem-a-crowd-turns-out-to-honor-an-archaeological-giant-flinders-petri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linders_Petrie#cite_note-8" TargetMode="External"/><Relationship Id="rId5" Type="http://schemas.openxmlformats.org/officeDocument/2006/relationships/hyperlink" Target="https://www.tandfonline.com/doi/full/10.1179/0031032813Z.00000000049?scroll=top&amp;needAccess=true" TargetMode="External"/><Relationship Id="rId4" Type="http://schemas.openxmlformats.org/officeDocument/2006/relationships/hyperlink" Target="https://www.oxfordartonline.com/groveart/view/10.1093/gao/9781884446054.001.0001/oao-9781884446054-e-7000066778#oao-9781884446054-e-70000667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>
                <a:latin typeface="Arial Black" panose="020B0A04020102020204" pitchFamily="34" charset="0"/>
              </a:rPr>
              <a:t>Sir Flinders Petrie</a:t>
            </a:r>
            <a:endParaRPr lang="en-US" b="1" u="sng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Michael Malatesta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8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Bibliography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Google Images</a:t>
            </a:r>
          </a:p>
          <a:p>
            <a:r>
              <a:rPr lang="en-US" dirty="0">
                <a:solidFill>
                  <a:schemeClr val="bg1"/>
                </a:solidFill>
              </a:rPr>
              <a:t>William </a:t>
            </a:r>
            <a:r>
              <a:rPr lang="en-US" dirty="0" smtClean="0">
                <a:solidFill>
                  <a:schemeClr val="bg1"/>
                </a:solidFill>
              </a:rPr>
              <a:t>Matthew. </a:t>
            </a:r>
            <a:r>
              <a:rPr lang="en-US" dirty="0">
                <a:solidFill>
                  <a:schemeClr val="bg1"/>
                </a:solidFill>
              </a:rPr>
              <a:t>Flinders Petrie, </a:t>
            </a:r>
            <a:r>
              <a:rPr lang="en-US" i="1" dirty="0">
                <a:solidFill>
                  <a:schemeClr val="bg1"/>
                </a:solidFill>
              </a:rPr>
              <a:t>Seventy Years in Archaeology</a:t>
            </a:r>
            <a:r>
              <a:rPr lang="en-US" dirty="0">
                <a:solidFill>
                  <a:schemeClr val="bg1"/>
                </a:solidFill>
              </a:rPr>
              <a:t>, H. Holt and Company </a:t>
            </a:r>
            <a:r>
              <a:rPr lang="en-US" dirty="0" smtClean="0">
                <a:solidFill>
                  <a:schemeClr val="bg1"/>
                </a:solidFill>
              </a:rPr>
              <a:t>1932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www.ucl.ac.uk/museums-static/digitalegypt/archaeology/petriedigsindex.html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“Flinders Petrie.” In </a:t>
            </a:r>
            <a:r>
              <a:rPr lang="en-US" i="1" dirty="0">
                <a:solidFill>
                  <a:schemeClr val="bg1"/>
                </a:solidFill>
              </a:rPr>
              <a:t>Wikipedia</a:t>
            </a:r>
            <a:r>
              <a:rPr lang="en-US" dirty="0">
                <a:solidFill>
                  <a:schemeClr val="bg1"/>
                </a:solidFill>
              </a:rPr>
              <a:t>, January 6, 2021.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https://en.wikipedia.org/w/index.php?title=Flinders_Petrie&amp;oldid=998765798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Sparks, Rachael </a:t>
            </a:r>
            <a:r>
              <a:rPr lang="en-US" dirty="0" err="1">
                <a:solidFill>
                  <a:schemeClr val="bg1"/>
                </a:solidFill>
              </a:rPr>
              <a:t>Thyrza</a:t>
            </a:r>
            <a:r>
              <a:rPr lang="en-US" dirty="0">
                <a:solidFill>
                  <a:schemeClr val="bg1"/>
                </a:solidFill>
              </a:rPr>
              <a:t>. “Flinders Petrie Through Word and Deed: Re-Evaluating Petrie’s Field Techniques and Their Impact on Object Recovery in British Mandate Palestine.” </a:t>
            </a:r>
            <a:r>
              <a:rPr lang="en-US" i="1" dirty="0">
                <a:solidFill>
                  <a:schemeClr val="bg1"/>
                </a:solidFill>
              </a:rPr>
              <a:t>Palestine Exploration Quarterly</a:t>
            </a:r>
            <a:r>
              <a:rPr lang="en-US" dirty="0">
                <a:solidFill>
                  <a:schemeClr val="bg1"/>
                </a:solidFill>
              </a:rPr>
              <a:t> 145, no. 2 (June 1, 2013): 143–59.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https://doi.org/10.1179/0031032813Z.00000000049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“William Matthew Flinders Petrie - New World Encyclopedia.” Accessed February </a:t>
            </a:r>
            <a:r>
              <a:rPr lang="en-US" dirty="0" smtClean="0">
                <a:solidFill>
                  <a:schemeClr val="bg1"/>
                </a:solidFill>
              </a:rPr>
              <a:t>16, </a:t>
            </a:r>
            <a:r>
              <a:rPr lang="en-US" dirty="0">
                <a:solidFill>
                  <a:schemeClr val="bg1"/>
                </a:solidFill>
              </a:rPr>
              <a:t>2021.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https://www.newworldencyclopedia.org/entry/William_Matthew_Flinders_Petrie#Major_Works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49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Bibliography </a:t>
            </a:r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cont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https://www.timesofisrael.com/in-jerusalem-a-crowd-turns-out-to-honor-an-archaeological-giant-flinders-petrie</a:t>
            </a:r>
            <a:r>
              <a:rPr lang="en-US" dirty="0" smtClean="0">
                <a:solidFill>
                  <a:schemeClr val="bg1"/>
                </a:solidFill>
                <a:hlinkClick r:id="rId2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https://en.wikipedia.org/wiki/Sequence_dating#:~:text=Sequence%20dating%20is%20a%20method,to%20use%20seriation%20in%20Egyptology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www.oxfordartonline.com/groveart/view/10.1093/gao/9781884446054.001.0001/oao-9781884446054-e-7000066778#oao-9781884446054-e-7000066778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www.tandfonline.com/doi/full/10.1179/0031032813Z.00000000049?scroll=top&amp;needAccess=true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en.wikipedia.org/wiki/Flinders_Petrie#cite_note-8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2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Who was he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4021"/>
            <a:ext cx="4508863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Egyptologist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Born on June 3 1853</a:t>
            </a:r>
          </a:p>
          <a:p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Born in Charlton, England </a:t>
            </a:r>
          </a:p>
          <a:p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Died on July 28 1942</a:t>
            </a:r>
          </a:p>
          <a:p>
            <a:endParaRPr lang="en-US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Died 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in Jerusalem, Israel</a:t>
            </a:r>
          </a:p>
        </p:txBody>
      </p:sp>
      <p:pic>
        <p:nvPicPr>
          <p:cNvPr id="1026" name="Picture 2" descr="Image result for flinders petri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48716"/>
            <a:ext cx="3813048" cy="482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182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Childhood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008735" cy="40507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Grandson of Captain Mathew Flinders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Led the first circumnavigation of </a:t>
            </a:r>
            <a:r>
              <a:rPr lang="en-US" dirty="0" smtClean="0">
                <a:solidFill>
                  <a:schemeClr val="bg1"/>
                </a:solidFill>
              </a:rPr>
              <a:t>Australia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Raised Christian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Homeschooled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formal education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Insisted at a young age that all objects have value while excavating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flinders petrie ch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728" y="1618213"/>
            <a:ext cx="16002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flinders petrie chil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08" y="3828014"/>
            <a:ext cx="3520840" cy="234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95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Academic Career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7"/>
            <a:ext cx="5424258" cy="467128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Held the position of </a:t>
            </a:r>
            <a:r>
              <a:rPr lang="en-US" dirty="0" smtClean="0">
                <a:solidFill>
                  <a:schemeClr val="bg1"/>
                </a:solidFill>
              </a:rPr>
              <a:t>“Edwards </a:t>
            </a:r>
            <a:r>
              <a:rPr lang="en-US" dirty="0">
                <a:solidFill>
                  <a:schemeClr val="bg1"/>
                </a:solidFill>
              </a:rPr>
              <a:t>Professor of Egyptian </a:t>
            </a:r>
            <a:r>
              <a:rPr lang="en-US" dirty="0" smtClean="0">
                <a:solidFill>
                  <a:schemeClr val="bg1"/>
                </a:solidFill>
              </a:rPr>
              <a:t>Archaeology” </a:t>
            </a:r>
            <a:r>
              <a:rPr lang="en-US" dirty="0">
                <a:solidFill>
                  <a:schemeClr val="bg1"/>
                </a:solidFill>
              </a:rPr>
              <a:t>and Philology at University College </a:t>
            </a:r>
            <a:r>
              <a:rPr lang="en-US" dirty="0" smtClean="0">
                <a:solidFill>
                  <a:schemeClr val="bg1"/>
                </a:solidFill>
              </a:rPr>
              <a:t>London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Professor Amelia </a:t>
            </a:r>
            <a:r>
              <a:rPr lang="en-US" dirty="0" smtClean="0">
                <a:solidFill>
                  <a:schemeClr val="bg1"/>
                </a:solidFill>
              </a:rPr>
              <a:t>Edwards </a:t>
            </a:r>
            <a:r>
              <a:rPr lang="en-US" dirty="0" smtClean="0">
                <a:solidFill>
                  <a:schemeClr val="bg1"/>
                </a:solidFill>
              </a:rPr>
              <a:t>set </a:t>
            </a:r>
            <a:r>
              <a:rPr lang="en-US" dirty="0" smtClean="0">
                <a:solidFill>
                  <a:schemeClr val="bg1"/>
                </a:solidFill>
              </a:rPr>
              <a:t>up the position for him</a:t>
            </a:r>
          </a:p>
          <a:p>
            <a:pPr marL="27432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Supported Petrie’s studies since 1880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Edwards was known for having an incredible ability for visual memory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Elected to be a “Fellow of the Royal </a:t>
            </a:r>
            <a:r>
              <a:rPr lang="en-US" dirty="0" smtClean="0">
                <a:solidFill>
                  <a:schemeClr val="bg1"/>
                </a:solidFill>
              </a:rPr>
              <a:t>Society”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 was knighted in 1923 for services in British archaeology and Egyptology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 descr="Image result for Philology at University College London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365" y="2121407"/>
            <a:ext cx="4596883" cy="415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8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Archaeology career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901744" cy="40507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Started excavating in 1880 at Giza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First to properly investigate </a:t>
            </a:r>
            <a:r>
              <a:rPr lang="en-US" dirty="0" smtClean="0">
                <a:solidFill>
                  <a:schemeClr val="bg1"/>
                </a:solidFill>
              </a:rPr>
              <a:t>construction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His workers liked his methods as they found more significant findings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Discovered the Merneptah Stele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Major discovery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First mention of Israel in Egyptian text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Self proclaimed “greatest discovery”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Continued excavations until 1938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Worked in Palestine and Jordan towards the end of his life</a:t>
            </a:r>
          </a:p>
        </p:txBody>
      </p:sp>
      <p:pic>
        <p:nvPicPr>
          <p:cNvPr id="4100" name="Picture 4" descr="Image result for flinders petrie excava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3" y="1515478"/>
            <a:ext cx="3922850" cy="245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merneptah ste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029" y="3967259"/>
            <a:ext cx="1787474" cy="279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etrie royal sphinx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87" y="3966595"/>
            <a:ext cx="2928042" cy="187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718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Death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4649818" cy="40507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Petrie died in Jerusalem in 1942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Body was buried in Jerusalem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Head was meant to be donated to the Royal College of Surgeons of London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Due to WWII, his head wound up lost for many years in the College basement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Image result for petrie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664" y="2472274"/>
            <a:ext cx="5408583" cy="360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03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284452" y="4217437"/>
            <a:ext cx="9912283" cy="32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Timeline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453" y="4217437"/>
            <a:ext cx="9912282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1853 	1880 	1884 	1890 	1896 	1902 	1923 	1928 	1933 	1942 	1989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84452" y="2504484"/>
            <a:ext cx="6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Birth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41832" y="5773243"/>
            <a:ext cx="1427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</a:t>
            </a:r>
            <a:r>
              <a:rPr lang="en-US" dirty="0" smtClean="0">
                <a:solidFill>
                  <a:schemeClr val="bg1"/>
                </a:solidFill>
              </a:rPr>
              <a:t>Survey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at Giza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6889" y="2365984"/>
            <a:ext cx="138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Excavation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at Tanis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9530" y="5759787"/>
            <a:ext cx="1847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First excavation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in Palestine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2715" y="2365984"/>
            <a:ext cx="1938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Discovery of the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Merneptah Stele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5719" y="5621287"/>
            <a:ext cx="1649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Elected as a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Fellow of the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Royal Society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1515" y="2365984"/>
            <a:ext cx="1569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Knighted for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Egyptology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6249" y="5759787"/>
            <a:ext cx="202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Finished creating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sequence dating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40832" y="2365984"/>
            <a:ext cx="1246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Moved to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Jerusalem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68674" y="589828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Death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973592" y="2365984"/>
            <a:ext cx="155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Rediscovery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of lost head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628584" y="301231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55425" y="455466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480733" y="301231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92715" y="455466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89295" y="301231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92776" y="4544008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16249" y="301231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051155" y="455466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8946894" y="301231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870625" y="455466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0752651" y="3012315"/>
            <a:ext cx="0" cy="120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6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upload.wikimedia.org/wikipedia/commons/thumb/6/66/Sehel-steleFamine_%28cropped%29.jpg/240px-Sehel-steleFamine_%28cropped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88655" cy="359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8000" y="3946849"/>
            <a:ext cx="2332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Famine Stele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6" descr="Image result for merneptah ste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655" y="3590407"/>
            <a:ext cx="2063399" cy="322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169584" y="2337468"/>
            <a:ext cx="270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Merneptah </a:t>
            </a:r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Stele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54" name="Picture 10" descr="Image result for flinders petrie excava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54" y="0"/>
            <a:ext cx="6639946" cy="381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58354" y="3946849"/>
            <a:ext cx="2427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Petrie and some pottery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2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Significance 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929736" cy="40507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Significantly more excavations began to focus on everyday objects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Created a method of dating by using </a:t>
            </a:r>
            <a:r>
              <a:rPr lang="en-US" dirty="0" smtClean="0">
                <a:solidFill>
                  <a:schemeClr val="bg1"/>
                </a:solidFill>
              </a:rPr>
              <a:t>pottery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Seriation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Different styles of pottery related to different time eras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Discovered the Merneptah Stele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0" name="Picture 2" descr="Image result for flinders petrie excava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584" y="2688965"/>
            <a:ext cx="6192416" cy="348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247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2301</TotalTime>
  <Words>285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Rockwell</vt:lpstr>
      <vt:lpstr>Rockwell Condensed</vt:lpstr>
      <vt:lpstr>Wingdings</vt:lpstr>
      <vt:lpstr>Wood Type</vt:lpstr>
      <vt:lpstr>Sir Flinders Petrie</vt:lpstr>
      <vt:lpstr>Who was he</vt:lpstr>
      <vt:lpstr>Childhood</vt:lpstr>
      <vt:lpstr>Academic Career</vt:lpstr>
      <vt:lpstr>Archaeology career </vt:lpstr>
      <vt:lpstr>Death</vt:lpstr>
      <vt:lpstr>Timeline</vt:lpstr>
      <vt:lpstr>PowerPoint Presentation</vt:lpstr>
      <vt:lpstr>Significance </vt:lpstr>
      <vt:lpstr>Bibliography</vt:lpstr>
      <vt:lpstr>Bibliography cont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Myk Malatesta</dc:creator>
  <cp:lastModifiedBy>Myk Malatesta</cp:lastModifiedBy>
  <cp:revision>40</cp:revision>
  <dcterms:created xsi:type="dcterms:W3CDTF">2021-02-11T17:06:59Z</dcterms:created>
  <dcterms:modified xsi:type="dcterms:W3CDTF">2021-02-18T03:20:42Z</dcterms:modified>
</cp:coreProperties>
</file>