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a6ea4b461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a6ea4b461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a6ea4b461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a6ea4b461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a6ea4b46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a6ea4b46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29ddf46eb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29ddf46eb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a6ea4b46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a6ea4b46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200638be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200638be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a6ea4b46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a6ea4b46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a6ea4b46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a6ea4b46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200638be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200638be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a6ea4b4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a6ea4b4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a6ea4b46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a6ea4b46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6180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Scrap Bot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38" y="31925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tool intended to facilitate research.</a:t>
            </a:r>
            <a:endParaRPr sz="140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575" y="1614925"/>
            <a:ext cx="2486826" cy="16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>
            <p:ph idx="1" type="subTitle"/>
          </p:nvPr>
        </p:nvSpPr>
        <p:spPr>
          <a:xfrm>
            <a:off x="2011100" y="37151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By:Jordan Winkler, Edwin Perez, Joseph Venanzio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30046" l="11337" r="21973" t="7860"/>
          <a:stretch/>
        </p:blipFill>
        <p:spPr>
          <a:xfrm>
            <a:off x="868275" y="632000"/>
            <a:ext cx="7407451" cy="38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3"/>
          <p:cNvPicPr preferRelativeResize="0"/>
          <p:nvPr/>
        </p:nvPicPr>
        <p:blipFill rotWithShape="1">
          <a:blip r:embed="rId3">
            <a:alphaModFix/>
          </a:blip>
          <a:srcRect b="30661" l="10631" r="22169" t="8467"/>
          <a:stretch/>
        </p:blipFill>
        <p:spPr>
          <a:xfrm>
            <a:off x="748675" y="680613"/>
            <a:ext cx="7423598" cy="378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Limitations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819150" y="16212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Needs internet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HTML limited clean-up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Console program</a:t>
            </a:r>
            <a:endParaRPr b="1"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375" y="1294225"/>
            <a:ext cx="3258875" cy="32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585825" y="621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585825" y="1436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</a:rPr>
              <a:t>The </a:t>
            </a:r>
            <a:r>
              <a:rPr b="1" lang="en" sz="1800">
                <a:solidFill>
                  <a:srgbClr val="000000"/>
                </a:solidFill>
              </a:rPr>
              <a:t>inspiration</a:t>
            </a:r>
            <a:r>
              <a:rPr b="1" lang="en" sz="1800">
                <a:solidFill>
                  <a:srgbClr val="000000"/>
                </a:solidFill>
              </a:rPr>
              <a:t> of this project came from wasting too much time manually looking up information for research. 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585825" y="621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585825" y="1436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00"/>
                </a:solidFill>
              </a:rPr>
              <a:t>Communication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00"/>
                </a:solidFill>
              </a:rPr>
              <a:t>Schedule coordination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00"/>
                </a:solidFill>
              </a:rPr>
              <a:t>Learning time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00"/>
                </a:solidFill>
              </a:rPr>
              <a:t>Debugging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00"/>
                </a:solidFill>
              </a:rPr>
              <a:t>Life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939400" y="1967275"/>
            <a:ext cx="60007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757325" y="378625"/>
            <a:ext cx="7505700" cy="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Overview of System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757325" y="1083651"/>
            <a:ext cx="7505700" cy="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system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remained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same as our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design, although for our exterior entity of the website, it is limited to sites such as Wikipedia or sites with mostly html tags. </a:t>
            </a:r>
            <a:endParaRPr sz="1400"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350" y="1902097"/>
            <a:ext cx="4027341" cy="2936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757325" y="378625"/>
            <a:ext cx="7505700" cy="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727" y="1401025"/>
            <a:ext cx="3320474" cy="2015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825" y="1401025"/>
            <a:ext cx="5213928" cy="2916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709775" y="641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709775" y="1435275"/>
            <a:ext cx="7002600" cy="25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Who can use it: 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Anyone with an internet connection and a linux terminal. 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Who would it be useful for:</a:t>
            </a:r>
            <a:endParaRPr b="1" sz="18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Programmers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Students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Researchers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Tools We Used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5986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Anything that runs python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 Assessors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Line Interface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YouTube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Exchange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200" y="1537870"/>
            <a:ext cx="3422525" cy="25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758400" y="1990725"/>
            <a:ext cx="7566600" cy="1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 Wikipedia: 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Margin where to look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Remove more non-html tags</a:t>
            </a:r>
            <a:endParaRPr b="1"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788700" y="3164050"/>
            <a:ext cx="7566600" cy="1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 General: 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Add data amount limit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Add data type choice</a:t>
            </a:r>
            <a:endParaRPr b="1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325" y="1800196"/>
            <a:ext cx="4434675" cy="2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459400" y="301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Wikipedia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 rotWithShape="1">
          <a:blip r:embed="rId3">
            <a:alphaModFix/>
          </a:blip>
          <a:srcRect b="30090" l="11265" r="21317" t="8097"/>
          <a:stretch/>
        </p:blipFill>
        <p:spPr>
          <a:xfrm>
            <a:off x="800653" y="947722"/>
            <a:ext cx="6999149" cy="3609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