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2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69D6-0882-4C86-AEAC-ECCE60CB224B}" type="datetimeFigureOut">
              <a:rPr lang="fr-CA" smtClean="0"/>
              <a:t>2018-02-19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3A14-7432-43FF-A196-44954A89167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528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69D6-0882-4C86-AEAC-ECCE60CB224B}" type="datetimeFigureOut">
              <a:rPr lang="fr-CA" smtClean="0"/>
              <a:t>2018-02-19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3A14-7432-43FF-A196-44954A89167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941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69D6-0882-4C86-AEAC-ECCE60CB224B}" type="datetimeFigureOut">
              <a:rPr lang="fr-CA" smtClean="0"/>
              <a:t>2018-02-19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3A14-7432-43FF-A196-44954A89167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554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69D6-0882-4C86-AEAC-ECCE60CB224B}" type="datetimeFigureOut">
              <a:rPr lang="fr-CA" smtClean="0"/>
              <a:t>2018-02-19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3A14-7432-43FF-A196-44954A89167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853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69D6-0882-4C86-AEAC-ECCE60CB224B}" type="datetimeFigureOut">
              <a:rPr lang="fr-CA" smtClean="0"/>
              <a:t>2018-02-19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3A14-7432-43FF-A196-44954A89167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427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69D6-0882-4C86-AEAC-ECCE60CB224B}" type="datetimeFigureOut">
              <a:rPr lang="fr-CA" smtClean="0"/>
              <a:t>2018-02-19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3A14-7432-43FF-A196-44954A89167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082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69D6-0882-4C86-AEAC-ECCE60CB224B}" type="datetimeFigureOut">
              <a:rPr lang="fr-CA" smtClean="0"/>
              <a:t>2018-02-19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3A14-7432-43FF-A196-44954A89167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898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69D6-0882-4C86-AEAC-ECCE60CB224B}" type="datetimeFigureOut">
              <a:rPr lang="fr-CA" smtClean="0"/>
              <a:t>2018-02-19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3A14-7432-43FF-A196-44954A89167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284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69D6-0882-4C86-AEAC-ECCE60CB224B}" type="datetimeFigureOut">
              <a:rPr lang="fr-CA" smtClean="0"/>
              <a:t>2018-02-19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3A14-7432-43FF-A196-44954A89167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093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69D6-0882-4C86-AEAC-ECCE60CB224B}" type="datetimeFigureOut">
              <a:rPr lang="fr-CA" smtClean="0"/>
              <a:t>2018-02-19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3A14-7432-43FF-A196-44954A89167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230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69D6-0882-4C86-AEAC-ECCE60CB224B}" type="datetimeFigureOut">
              <a:rPr lang="fr-CA" smtClean="0"/>
              <a:t>2018-02-19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3A14-7432-43FF-A196-44954A89167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9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E69D6-0882-4C86-AEAC-ECCE60CB224B}" type="datetimeFigureOut">
              <a:rPr lang="fr-CA" smtClean="0"/>
              <a:t>2018-02-19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3A14-7432-43FF-A196-44954A89167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444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nLlnd/FileEncodingLa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jeanlalonde.ca/csvbudd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3600" dirty="0" smtClean="0"/>
              <a:t>File </a:t>
            </a:r>
            <a:r>
              <a:rPr lang="fr-CA" sz="3600" dirty="0" err="1" smtClean="0"/>
              <a:t>Encoding</a:t>
            </a:r>
            <a:r>
              <a:rPr lang="fr-CA" sz="3600" dirty="0" smtClean="0"/>
              <a:t> </a:t>
            </a:r>
            <a:r>
              <a:rPr lang="fr-CA" sz="3600" dirty="0" err="1" smtClean="0"/>
              <a:t>Lab</a:t>
            </a:r>
            <a:r>
              <a:rPr lang="fr-CA" sz="3600" dirty="0" smtClean="0"/>
              <a:t> </a:t>
            </a:r>
            <a:r>
              <a:rPr lang="fr-CA" sz="3600" dirty="0" err="1" smtClean="0"/>
              <a:t>Webinar</a:t>
            </a:r>
            <a:endParaRPr lang="fr-CA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CA" sz="1800" b="1" dirty="0" smtClean="0"/>
              <a:t>Jean Lalonde (The </a:t>
            </a:r>
            <a:r>
              <a:rPr lang="fr-CA" sz="1800" b="1" dirty="0" err="1" smtClean="0"/>
              <a:t>Automator</a:t>
            </a:r>
            <a:r>
              <a:rPr lang="fr-CA" sz="1800" b="1" dirty="0" smtClean="0"/>
              <a:t> </a:t>
            </a:r>
            <a:r>
              <a:rPr lang="fr-CA" sz="1800" b="1" dirty="0" err="1" smtClean="0"/>
              <a:t>Webinar</a:t>
            </a:r>
            <a:r>
              <a:rPr lang="fr-CA" sz="1800" b="1" dirty="0" smtClean="0"/>
              <a:t>, </a:t>
            </a:r>
            <a:r>
              <a:rPr lang="fr-CA" sz="1800" b="1" dirty="0" err="1" smtClean="0"/>
              <a:t>February</a:t>
            </a:r>
            <a:r>
              <a:rPr lang="fr-CA" sz="1800" b="1" dirty="0" smtClean="0"/>
              <a:t> 20th, 2018)</a:t>
            </a:r>
          </a:p>
          <a:p>
            <a:pPr marL="0" indent="0">
              <a:buNone/>
            </a:pPr>
            <a:endParaRPr lang="fr-CA" sz="1800" b="1" dirty="0"/>
          </a:p>
          <a:p>
            <a:pPr marL="0" indent="0">
              <a:buNone/>
            </a:pPr>
            <a:r>
              <a:rPr lang="fr-CA" sz="1800" b="1" dirty="0" smtClean="0"/>
              <a:t>File </a:t>
            </a:r>
            <a:r>
              <a:rPr lang="fr-CA" sz="1800" b="1" dirty="0" err="1" smtClean="0"/>
              <a:t>Encoding</a:t>
            </a:r>
            <a:r>
              <a:rPr lang="fr-CA" sz="1800" b="1" dirty="0" smtClean="0"/>
              <a:t> </a:t>
            </a:r>
            <a:r>
              <a:rPr lang="fr-CA" sz="1800" b="1" dirty="0" err="1" smtClean="0"/>
              <a:t>Lab</a:t>
            </a:r>
            <a:r>
              <a:rPr lang="fr-CA" sz="1800" b="1" dirty="0" smtClean="0"/>
              <a:t> </a:t>
            </a:r>
            <a:r>
              <a:rPr lang="fr-CA" sz="1800" b="1" dirty="0" err="1" smtClean="0"/>
              <a:t>repository</a:t>
            </a:r>
            <a:r>
              <a:rPr lang="fr-CA" sz="1800" dirty="0"/>
              <a:t>: </a:t>
            </a:r>
            <a:r>
              <a:rPr lang="fr-CA" sz="1800" dirty="0">
                <a:hlinkClick r:id="rId2"/>
              </a:rPr>
              <a:t>https://</a:t>
            </a:r>
            <a:r>
              <a:rPr lang="fr-CA" sz="1800" dirty="0" smtClean="0">
                <a:hlinkClick r:id="rId2"/>
              </a:rPr>
              <a:t>github.com/JnLlnd/FileEncodingLab</a:t>
            </a:r>
            <a:endParaRPr lang="fr-CA" sz="1800" dirty="0" smtClean="0"/>
          </a:p>
          <a:p>
            <a:pPr marL="0" indent="0">
              <a:buNone/>
            </a:pPr>
            <a:endParaRPr lang="fr-CA" sz="1800" b="1" dirty="0"/>
          </a:p>
          <a:p>
            <a:pPr marL="0" indent="0">
              <a:buNone/>
            </a:pPr>
            <a:r>
              <a:rPr lang="fr-CA" sz="1800" b="1" smtClean="0"/>
              <a:t>ZIP file: </a:t>
            </a:r>
            <a:endParaRPr lang="fr-CA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69754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3600" dirty="0" smtClean="0"/>
              <a:t>File </a:t>
            </a:r>
            <a:r>
              <a:rPr lang="fr-CA" sz="3600" dirty="0" err="1" smtClean="0"/>
              <a:t>Encoding</a:t>
            </a:r>
            <a:r>
              <a:rPr lang="fr-CA" sz="3600" dirty="0" smtClean="0"/>
              <a:t> </a:t>
            </a:r>
            <a:r>
              <a:rPr lang="fr-CA" sz="3600" dirty="0" err="1" smtClean="0"/>
              <a:t>Lab</a:t>
            </a:r>
            <a:r>
              <a:rPr lang="fr-CA" sz="3600" dirty="0" smtClean="0"/>
              <a:t> </a:t>
            </a:r>
            <a:r>
              <a:rPr lang="fr-CA" sz="3600" dirty="0" err="1" smtClean="0"/>
              <a:t>Webinar</a:t>
            </a:r>
            <a:endParaRPr lang="fr-CA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CA" sz="1800" b="1" dirty="0" smtClean="0"/>
              <a:t>1) File </a:t>
            </a:r>
            <a:r>
              <a:rPr lang="fr-CA" sz="1800" b="1" dirty="0" err="1" smtClean="0"/>
              <a:t>Enconding</a:t>
            </a:r>
            <a:r>
              <a:rPr lang="fr-CA" sz="1800" b="1" dirty="0" smtClean="0"/>
              <a:t> in </a:t>
            </a:r>
            <a:r>
              <a:rPr lang="fr-CA" sz="1800" b="1" dirty="0" err="1" smtClean="0"/>
              <a:t>AutoHotkey</a:t>
            </a:r>
            <a:endParaRPr lang="fr-CA" sz="1800" b="1" dirty="0" smtClean="0"/>
          </a:p>
          <a:p>
            <a:pPr marL="249238" indent="-249238"/>
            <a:r>
              <a:rPr lang="fr-CA" sz="1800" dirty="0" err="1"/>
              <a:t>Edit</a:t>
            </a:r>
            <a:r>
              <a:rPr lang="fr-CA" sz="1800" dirty="0"/>
              <a:t> </a:t>
            </a:r>
            <a:r>
              <a:rPr lang="fr-CA" sz="1800" dirty="0" smtClean="0"/>
              <a:t>and </a:t>
            </a:r>
            <a:r>
              <a:rPr lang="fr-CA" sz="1800" dirty="0" err="1" smtClean="0"/>
              <a:t>run</a:t>
            </a:r>
            <a:r>
              <a:rPr lang="fr-CA" sz="1800" dirty="0" smtClean="0"/>
              <a:t> the AHK script "</a:t>
            </a:r>
            <a:r>
              <a:rPr lang="fr-CA" sz="1800" dirty="0" err="1" smtClean="0"/>
              <a:t>FileRead.ahk</a:t>
            </a:r>
            <a:r>
              <a:rPr lang="fr-CA" sz="1800" dirty="0" smtClean="0"/>
              <a:t>"</a:t>
            </a:r>
            <a:endParaRPr lang="fr-CA" sz="1800" dirty="0"/>
          </a:p>
          <a:p>
            <a:pPr marL="249238" indent="-249238"/>
            <a:r>
              <a:rPr lang="fr-CA" sz="1800" dirty="0" err="1" smtClean="0"/>
              <a:t>Load</a:t>
            </a:r>
            <a:r>
              <a:rPr lang="fr-CA" sz="1800" dirty="0" smtClean="0"/>
              <a:t>	"Demo-UTF-16.txt"		</a:t>
            </a:r>
            <a:r>
              <a:rPr lang="fr-CA" sz="1800" dirty="0" err="1" smtClean="0"/>
              <a:t>with</a:t>
            </a:r>
            <a:r>
              <a:rPr lang="fr-CA" sz="1800" dirty="0" smtClean="0"/>
              <a:t> </a:t>
            </a:r>
            <a:r>
              <a:rPr lang="fr-CA" sz="1800" dirty="0"/>
              <a:t>default </a:t>
            </a:r>
            <a:r>
              <a:rPr lang="fr-CA" sz="1800" dirty="0" err="1"/>
              <a:t>encoding</a:t>
            </a:r>
            <a:endParaRPr lang="fr-CA" sz="1800" dirty="0"/>
          </a:p>
          <a:p>
            <a:pPr marL="249238" indent="-249238"/>
            <a:r>
              <a:rPr lang="fr-CA" sz="1800" dirty="0" err="1" smtClean="0"/>
              <a:t>Load</a:t>
            </a:r>
            <a:r>
              <a:rPr lang="fr-CA" sz="1800" dirty="0" smtClean="0"/>
              <a:t>	"Demo-UTF-16-No_BOM.txt"	</a:t>
            </a:r>
            <a:r>
              <a:rPr lang="fr-CA" sz="1800" dirty="0" err="1" smtClean="0"/>
              <a:t>with</a:t>
            </a:r>
            <a:r>
              <a:rPr lang="fr-CA" sz="1800" dirty="0" smtClean="0"/>
              <a:t> </a:t>
            </a:r>
            <a:r>
              <a:rPr lang="fr-CA" sz="1800" dirty="0"/>
              <a:t>default </a:t>
            </a:r>
            <a:r>
              <a:rPr lang="fr-CA" sz="1800" dirty="0" err="1" smtClean="0"/>
              <a:t>encoding</a:t>
            </a:r>
            <a:r>
              <a:rPr lang="fr-CA" sz="1800" dirty="0" smtClean="0"/>
              <a:t>	-&gt; </a:t>
            </a:r>
            <a:r>
              <a:rPr lang="fr-CA" sz="1800" dirty="0" err="1" smtClean="0"/>
              <a:t>problem</a:t>
            </a:r>
            <a:r>
              <a:rPr lang="fr-CA" sz="1800" dirty="0"/>
              <a:t>!</a:t>
            </a:r>
          </a:p>
          <a:p>
            <a:pPr marL="249238" indent="-249238"/>
            <a:r>
              <a:rPr lang="fr-CA" sz="1800" dirty="0" err="1"/>
              <a:t>Load</a:t>
            </a:r>
            <a:r>
              <a:rPr lang="fr-CA" sz="1800" dirty="0"/>
              <a:t> </a:t>
            </a:r>
            <a:r>
              <a:rPr lang="fr-CA" sz="1800" dirty="0" smtClean="0"/>
              <a:t>	"Demo-UTF-16-No_BOM.txt"	</a:t>
            </a:r>
            <a:r>
              <a:rPr lang="fr-CA" sz="1800" dirty="0" err="1" smtClean="0"/>
              <a:t>with</a:t>
            </a:r>
            <a:r>
              <a:rPr lang="fr-CA" sz="1800" dirty="0" smtClean="0"/>
              <a:t> UTF-16-RAW </a:t>
            </a:r>
            <a:r>
              <a:rPr lang="fr-CA" sz="1800" dirty="0" err="1" smtClean="0"/>
              <a:t>encoding</a:t>
            </a:r>
            <a:r>
              <a:rPr lang="fr-CA" sz="1800" dirty="0" smtClean="0"/>
              <a:t>	-&gt; OK!</a:t>
            </a:r>
            <a:endParaRPr lang="fr-CA" sz="1800" dirty="0"/>
          </a:p>
          <a:p>
            <a:pPr marL="249238" indent="-249238"/>
            <a:r>
              <a:rPr lang="fr-CA" sz="1800" dirty="0" err="1" smtClean="0"/>
              <a:t>Try</a:t>
            </a:r>
            <a:r>
              <a:rPr lang="fr-CA" sz="1800" dirty="0" smtClean="0"/>
              <a:t> the </a:t>
            </a:r>
            <a:r>
              <a:rPr lang="fr-CA" sz="1800" dirty="0" err="1" smtClean="0"/>
              <a:t>other</a:t>
            </a:r>
            <a:r>
              <a:rPr lang="fr-CA" sz="1800" dirty="0" smtClean="0"/>
              <a:t> file </a:t>
            </a:r>
            <a:r>
              <a:rPr lang="fr-CA" sz="1800" dirty="0" err="1" smtClean="0"/>
              <a:t>enconding</a:t>
            </a:r>
            <a:r>
              <a:rPr lang="fr-CA" sz="1800" dirty="0" smtClean="0"/>
              <a:t> </a:t>
            </a:r>
            <a:r>
              <a:rPr lang="fr-CA" sz="1800" dirty="0" err="1"/>
              <a:t>available</a:t>
            </a:r>
            <a:r>
              <a:rPr lang="fr-CA" sz="1800" dirty="0"/>
              <a:t> in </a:t>
            </a:r>
            <a:r>
              <a:rPr lang="fr-CA" sz="1800" dirty="0" smtClean="0"/>
              <a:t>AHK</a:t>
            </a:r>
          </a:p>
          <a:p>
            <a:pPr marL="249238" indent="-249238"/>
            <a:endParaRPr lang="fr-CA" sz="1800" dirty="0"/>
          </a:p>
          <a:p>
            <a:pPr marL="0" indent="0">
              <a:buNone/>
            </a:pPr>
            <a:r>
              <a:rPr lang="en-US" sz="1800" b="1" dirty="0" smtClean="0"/>
              <a:t>2) File Encoding in DOS (code pages)</a:t>
            </a:r>
          </a:p>
          <a:p>
            <a:pPr marL="249238" indent="-249238"/>
            <a:r>
              <a:rPr lang="en-US" sz="1800" dirty="0"/>
              <a:t>Run the batch file "Type Box.bat" in DOS </a:t>
            </a:r>
            <a:r>
              <a:rPr lang="en-US" sz="1800" dirty="0" smtClean="0"/>
              <a:t>console (under “Tutorial“ folder)</a:t>
            </a:r>
            <a:endParaRPr lang="en-US" sz="1800" dirty="0"/>
          </a:p>
          <a:p>
            <a:pPr marL="249238" indent="-249238"/>
            <a:r>
              <a:rPr lang="en-US" sz="1800" dirty="0" smtClean="0"/>
              <a:t>See this </a:t>
            </a:r>
            <a:r>
              <a:rPr lang="en-US" sz="1800" dirty="0"/>
              <a:t>ASCII/ANSI file </a:t>
            </a:r>
            <a:r>
              <a:rPr lang="en-US" sz="1800" dirty="0" smtClean="0"/>
              <a:t>displayed with code pages 1252 (default ASCI/ANSI) and 437</a:t>
            </a:r>
            <a:endParaRPr lang="en-US" sz="1800" dirty="0"/>
          </a:p>
          <a:p>
            <a:pPr marL="0" indent="0">
              <a:buNone/>
            </a:pPr>
            <a:endParaRPr lang="fr-CA" sz="1800" dirty="0" smtClean="0"/>
          </a:p>
        </p:txBody>
      </p:sp>
    </p:spTree>
    <p:extLst>
      <p:ext uri="{BB962C8B-B14F-4D97-AF65-F5344CB8AC3E}">
        <p14:creationId xmlns:p14="http://schemas.microsoft.com/office/powerpoint/2010/main" val="174967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3600" dirty="0" smtClean="0"/>
              <a:t>File </a:t>
            </a:r>
            <a:r>
              <a:rPr lang="fr-CA" sz="3600" dirty="0" err="1" smtClean="0"/>
              <a:t>Encoding</a:t>
            </a:r>
            <a:r>
              <a:rPr lang="fr-CA" sz="3600" dirty="0" smtClean="0"/>
              <a:t> </a:t>
            </a:r>
            <a:r>
              <a:rPr lang="fr-CA" sz="3600" dirty="0" err="1" smtClean="0"/>
              <a:t>Lab</a:t>
            </a:r>
            <a:r>
              <a:rPr lang="fr-CA" sz="3600" dirty="0" smtClean="0"/>
              <a:t> </a:t>
            </a:r>
            <a:r>
              <a:rPr lang="fr-CA" sz="3600" dirty="0" err="1" smtClean="0"/>
              <a:t>Webinar</a:t>
            </a:r>
            <a:endParaRPr lang="fr-CA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3) Load the File Encoding Lab</a:t>
            </a:r>
          </a:p>
          <a:p>
            <a:pPr marL="249238" indent="-249238"/>
            <a:r>
              <a:rPr lang="en-US" sz="1800" dirty="0" smtClean="0"/>
              <a:t>Run the AHK script "File Encoding </a:t>
            </a:r>
            <a:r>
              <a:rPr lang="en-US" sz="1800" dirty="0" err="1" smtClean="0"/>
              <a:t>Lab.ahk</a:t>
            </a:r>
            <a:r>
              <a:rPr lang="en-US" sz="1800" dirty="0" smtClean="0"/>
              <a:t>"</a:t>
            </a:r>
          </a:p>
          <a:p>
            <a:pPr marL="249238" indent="-249238"/>
            <a:r>
              <a:rPr lang="fr-CA" sz="1800" dirty="0" err="1" smtClean="0"/>
              <a:t>Loaded</a:t>
            </a:r>
            <a:r>
              <a:rPr lang="fr-CA" sz="1800" dirty="0" smtClean="0"/>
              <a:t> bu default "ASCII.txt" (</a:t>
            </a:r>
            <a:r>
              <a:rPr lang="fr-CA" sz="1800" dirty="0" err="1" smtClean="0"/>
              <a:t>detected</a:t>
            </a:r>
            <a:r>
              <a:rPr lang="fr-CA" sz="1800" dirty="0" smtClean="0"/>
              <a:t> CP1252, 7-bit chars)</a:t>
            </a:r>
          </a:p>
          <a:p>
            <a:pPr marL="249238" indent="-249238"/>
            <a:r>
              <a:rPr lang="fr-CA" sz="1800" dirty="0" smtClean="0"/>
              <a:t>File </a:t>
            </a:r>
            <a:r>
              <a:rPr lang="fr-CA" sz="1800" dirty="0" err="1" smtClean="0"/>
              <a:t>Encoding</a:t>
            </a:r>
            <a:r>
              <a:rPr lang="fr-CA" sz="1800" dirty="0" smtClean="0"/>
              <a:t> </a:t>
            </a:r>
            <a:r>
              <a:rPr lang="fr-CA" sz="1800" dirty="0" err="1" smtClean="0"/>
              <a:t>Lab</a:t>
            </a:r>
            <a:r>
              <a:rPr lang="fr-CA" sz="1800" dirty="0" smtClean="0"/>
              <a:t> tour</a:t>
            </a:r>
          </a:p>
          <a:p>
            <a:pPr marL="649288" lvl="1" indent="-249238"/>
            <a:r>
              <a:rPr lang="fr-CA" sz="1400" dirty="0" err="1" smtClean="0"/>
              <a:t>Binary</a:t>
            </a:r>
            <a:r>
              <a:rPr lang="fr-CA" sz="1400" dirty="0" smtClean="0"/>
              <a:t> display on the </a:t>
            </a:r>
            <a:r>
              <a:rPr lang="fr-CA" sz="1400" dirty="0" err="1" smtClean="0"/>
              <a:t>left</a:t>
            </a:r>
            <a:r>
              <a:rPr lang="fr-CA" sz="1400" dirty="0" smtClean="0"/>
              <a:t> </a:t>
            </a:r>
            <a:r>
              <a:rPr lang="fr-CA" sz="1400" dirty="0" err="1" smtClean="0"/>
              <a:t>side</a:t>
            </a:r>
            <a:r>
              <a:rPr lang="fr-CA" sz="1400" dirty="0" smtClean="0"/>
              <a:t> / Normal AHK display on the right</a:t>
            </a:r>
          </a:p>
          <a:p>
            <a:pPr marL="649288" lvl="1" indent="-249238"/>
            <a:r>
              <a:rPr lang="fr-CA" sz="1400" dirty="0" smtClean="0"/>
              <a:t>Click on the file </a:t>
            </a:r>
            <a:r>
              <a:rPr lang="fr-CA" sz="1400" dirty="0" err="1" smtClean="0"/>
              <a:t>name</a:t>
            </a:r>
            <a:r>
              <a:rPr lang="fr-CA" sz="1400" dirty="0" smtClean="0"/>
              <a:t> to </a:t>
            </a:r>
            <a:r>
              <a:rPr lang="fr-CA" sz="1400" dirty="0" err="1" smtClean="0"/>
              <a:t>see</a:t>
            </a:r>
            <a:r>
              <a:rPr lang="fr-CA" sz="1400" dirty="0" smtClean="0"/>
              <a:t> </a:t>
            </a:r>
            <a:r>
              <a:rPr lang="fr-CA" sz="1400" dirty="0" err="1" smtClean="0"/>
              <a:t>with</a:t>
            </a:r>
            <a:r>
              <a:rPr lang="fr-CA" sz="1400" dirty="0" smtClean="0"/>
              <a:t> Notepad</a:t>
            </a:r>
          </a:p>
          <a:p>
            <a:pPr marL="649288" lvl="1" indent="-249238"/>
            <a:r>
              <a:rPr lang="fr-CA" sz="1400" dirty="0" err="1" smtClean="0"/>
              <a:t>Encoded</a:t>
            </a:r>
            <a:r>
              <a:rPr lang="fr-CA" sz="1400" dirty="0" smtClean="0"/>
              <a:t> </a:t>
            </a:r>
            <a:r>
              <a:rPr lang="fr-CA" sz="1400" dirty="0" err="1" smtClean="0"/>
              <a:t>detected</a:t>
            </a:r>
            <a:r>
              <a:rPr lang="fr-CA" sz="1400" dirty="0" smtClean="0"/>
              <a:t> and use the </a:t>
            </a:r>
            <a:r>
              <a:rPr lang="fr-CA" sz="1400" dirty="0" err="1" smtClean="0"/>
              <a:t>dropdown</a:t>
            </a:r>
            <a:r>
              <a:rPr lang="fr-CA" sz="1400" dirty="0" smtClean="0"/>
              <a:t> </a:t>
            </a:r>
            <a:r>
              <a:rPr lang="fr-CA" sz="1400" dirty="0" err="1" smtClean="0"/>
              <a:t>list</a:t>
            </a:r>
            <a:r>
              <a:rPr lang="fr-CA" sz="1400" dirty="0" smtClean="0"/>
              <a:t> to </a:t>
            </a:r>
            <a:r>
              <a:rPr lang="fr-CA" sz="1400" dirty="0" err="1" smtClean="0"/>
              <a:t>reload</a:t>
            </a:r>
            <a:r>
              <a:rPr lang="fr-CA" sz="1400" dirty="0" smtClean="0"/>
              <a:t> </a:t>
            </a:r>
            <a:r>
              <a:rPr lang="fr-CA" sz="1400" dirty="0" err="1" smtClean="0"/>
              <a:t>with</a:t>
            </a:r>
            <a:r>
              <a:rPr lang="fr-CA" sz="1400" dirty="0" smtClean="0"/>
              <a:t> </a:t>
            </a:r>
            <a:r>
              <a:rPr lang="fr-CA" sz="1400" dirty="0" err="1" smtClean="0"/>
              <a:t>another</a:t>
            </a:r>
            <a:r>
              <a:rPr lang="fr-CA" sz="1400" dirty="0" smtClean="0"/>
              <a:t> </a:t>
            </a:r>
            <a:r>
              <a:rPr lang="fr-CA" sz="1400" dirty="0" err="1" smtClean="0"/>
              <a:t>encoding</a:t>
            </a:r>
            <a:endParaRPr lang="fr-CA" sz="1400" dirty="0" smtClean="0"/>
          </a:p>
          <a:p>
            <a:pPr marL="249238" indent="-249238"/>
            <a:r>
              <a:rPr lang="fr-CA" sz="1800" dirty="0" err="1" smtClean="0"/>
              <a:t>Load</a:t>
            </a:r>
            <a:r>
              <a:rPr lang="fr-CA" sz="1800" dirty="0" smtClean="0"/>
              <a:t> "ANSI.txt" (</a:t>
            </a:r>
            <a:r>
              <a:rPr lang="fr-CA" sz="1800" dirty="0" err="1" smtClean="0"/>
              <a:t>detected</a:t>
            </a:r>
            <a:r>
              <a:rPr lang="fr-CA" sz="1800" dirty="0" smtClean="0"/>
              <a:t> CP1252, 8-bit chars)</a:t>
            </a:r>
          </a:p>
          <a:p>
            <a:pPr marL="249238" indent="-249238"/>
            <a:r>
              <a:rPr lang="fr-CA" sz="1800" dirty="0" err="1" smtClean="0"/>
              <a:t>Load</a:t>
            </a:r>
            <a:r>
              <a:rPr lang="fr-CA" sz="1800" dirty="0" smtClean="0"/>
              <a:t> "Box-CP437.txt" (</a:t>
            </a:r>
            <a:r>
              <a:rPr lang="fr-CA" sz="1800" dirty="0" err="1" smtClean="0"/>
              <a:t>detected</a:t>
            </a:r>
            <a:r>
              <a:rPr lang="fr-CA" sz="1800" dirty="0" smtClean="0"/>
              <a:t> CP1252, 8-bit chars)</a:t>
            </a:r>
          </a:p>
          <a:p>
            <a:pPr marL="649288" lvl="1" indent="-249238"/>
            <a:r>
              <a:rPr lang="fr-CA" sz="1400" dirty="0" err="1" smtClean="0"/>
              <a:t>Which</a:t>
            </a:r>
            <a:r>
              <a:rPr lang="fr-CA" sz="1400" dirty="0" smtClean="0"/>
              <a:t> </a:t>
            </a:r>
            <a:r>
              <a:rPr lang="fr-CA" sz="1400" dirty="0" err="1" smtClean="0"/>
              <a:t>encoding</a:t>
            </a:r>
            <a:r>
              <a:rPr lang="fr-CA" sz="1400" dirty="0" smtClean="0"/>
              <a:t> </a:t>
            </a:r>
            <a:r>
              <a:rPr lang="fr-CA" sz="1400" dirty="0" err="1" smtClean="0"/>
              <a:t>will</a:t>
            </a:r>
            <a:r>
              <a:rPr lang="fr-CA" sz="1400" dirty="0" smtClean="0"/>
              <a:t> display a box?</a:t>
            </a:r>
          </a:p>
          <a:p>
            <a:pPr marL="249238" indent="-249238"/>
            <a:r>
              <a:rPr lang="fr-CA" sz="1800" dirty="0" err="1" smtClean="0"/>
              <a:t>Load</a:t>
            </a:r>
            <a:r>
              <a:rPr lang="fr-CA" sz="1800" dirty="0" smtClean="0"/>
              <a:t> "UTF-8.txt" (</a:t>
            </a:r>
            <a:r>
              <a:rPr lang="fr-CA" sz="1800" dirty="0" err="1" smtClean="0"/>
              <a:t>detected</a:t>
            </a:r>
            <a:r>
              <a:rPr lang="fr-CA" sz="1800" dirty="0" smtClean="0"/>
              <a:t> UTF-8)</a:t>
            </a:r>
          </a:p>
          <a:p>
            <a:pPr marL="649288" lvl="1" indent="-249238"/>
            <a:r>
              <a:rPr lang="fr-CA" sz="1400" dirty="0" err="1" smtClean="0"/>
              <a:t>see</a:t>
            </a:r>
            <a:r>
              <a:rPr lang="fr-CA" sz="1400" dirty="0" smtClean="0"/>
              <a:t> BOM ("byte ordre mark" or header) on </a:t>
            </a:r>
            <a:r>
              <a:rPr lang="fr-CA" sz="1400" dirty="0" err="1" smtClean="0"/>
              <a:t>left</a:t>
            </a:r>
            <a:r>
              <a:rPr lang="fr-CA" sz="1400" dirty="0" smtClean="0"/>
              <a:t> </a:t>
            </a:r>
            <a:r>
              <a:rPr lang="fr-CA" sz="1400" dirty="0" err="1" smtClean="0"/>
              <a:t>side</a:t>
            </a:r>
            <a:r>
              <a:rPr lang="fr-CA" sz="1400" dirty="0" smtClean="0"/>
              <a:t>: </a:t>
            </a:r>
            <a:r>
              <a:rPr lang="fr-CA" sz="1400" dirty="0" err="1" smtClean="0"/>
              <a:t>two</a:t>
            </a:r>
            <a:r>
              <a:rPr lang="fr-CA" sz="1400" dirty="0" smtClean="0"/>
              <a:t> first bytes</a:t>
            </a:r>
          </a:p>
          <a:p>
            <a:pPr marL="649288" lvl="1" indent="-249238"/>
            <a:r>
              <a:rPr lang="fr-CA" sz="1400" dirty="0" err="1" smtClean="0"/>
              <a:t>See</a:t>
            </a:r>
            <a:r>
              <a:rPr lang="fr-CA" sz="1400" dirty="0" smtClean="0"/>
              <a:t> one byte for "!"</a:t>
            </a:r>
          </a:p>
          <a:p>
            <a:pPr marL="649288" lvl="1" indent="-249238"/>
            <a:r>
              <a:rPr lang="fr-CA" sz="1400" dirty="0" err="1" smtClean="0"/>
              <a:t>See</a:t>
            </a:r>
            <a:r>
              <a:rPr lang="fr-CA" sz="1400" dirty="0" smtClean="0"/>
              <a:t> </a:t>
            </a:r>
            <a:r>
              <a:rPr lang="fr-CA" sz="1400" dirty="0" err="1" smtClean="0"/>
              <a:t>two</a:t>
            </a:r>
            <a:r>
              <a:rPr lang="fr-CA" sz="1400" dirty="0" smtClean="0"/>
              <a:t> bytes </a:t>
            </a:r>
            <a:r>
              <a:rPr lang="fr-CA" sz="1400" dirty="0" err="1" smtClean="0"/>
              <a:t>each</a:t>
            </a:r>
            <a:r>
              <a:rPr lang="fr-CA" sz="1400" dirty="0" smtClean="0"/>
              <a:t> for "é"  and "É« </a:t>
            </a:r>
          </a:p>
          <a:p>
            <a:pPr marL="649288" lvl="1" indent="-249238"/>
            <a:r>
              <a:rPr lang="fr-CA" sz="1400" dirty="0" err="1" smtClean="0"/>
              <a:t>See</a:t>
            </a:r>
            <a:r>
              <a:rPr lang="fr-CA" sz="1400" dirty="0" smtClean="0"/>
              <a:t> </a:t>
            </a:r>
            <a:r>
              <a:rPr lang="fr-CA" sz="1400" dirty="0" err="1" smtClean="0"/>
              <a:t>three</a:t>
            </a:r>
            <a:r>
              <a:rPr lang="fr-CA" sz="1400" dirty="0" smtClean="0"/>
              <a:t> bytes for "</a:t>
            </a:r>
            <a:r>
              <a:rPr lang="ja-JP" altLang="fr-FR" sz="1400" dirty="0" smtClean="0"/>
              <a:t>用</a:t>
            </a:r>
            <a:r>
              <a:rPr lang="fr-CA" altLang="ja-JP" sz="1400" dirty="0" smtClean="0"/>
              <a:t>"</a:t>
            </a:r>
            <a:endParaRPr lang="fr-CA" sz="1400" dirty="0" smtClean="0"/>
          </a:p>
          <a:p>
            <a:pPr marL="649288" lvl="1" indent="-249238"/>
            <a:endParaRPr lang="fr-CA" sz="1400" dirty="0" smtClean="0"/>
          </a:p>
          <a:p>
            <a:pPr marL="649288" lvl="1" indent="-249238"/>
            <a:endParaRPr lang="fr-CA" sz="1400" dirty="0" smtClean="0"/>
          </a:p>
          <a:p>
            <a:pPr marL="249238" indent="-249238"/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87558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3600" dirty="0" smtClean="0"/>
              <a:t>File </a:t>
            </a:r>
            <a:r>
              <a:rPr lang="fr-CA" sz="3600" dirty="0" err="1" smtClean="0"/>
              <a:t>Encoding</a:t>
            </a:r>
            <a:r>
              <a:rPr lang="fr-CA" sz="3600" dirty="0" smtClean="0"/>
              <a:t> </a:t>
            </a:r>
            <a:r>
              <a:rPr lang="fr-CA" sz="3600" dirty="0" err="1" smtClean="0"/>
              <a:t>Lab</a:t>
            </a:r>
            <a:r>
              <a:rPr lang="fr-CA" sz="3600" dirty="0" smtClean="0"/>
              <a:t> </a:t>
            </a:r>
            <a:r>
              <a:rPr lang="fr-CA" sz="3600" dirty="0" err="1" smtClean="0"/>
              <a:t>Webinar</a:t>
            </a:r>
            <a:endParaRPr lang="fr-CA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4) File Encoding Lab Cheat Sheet</a:t>
            </a:r>
          </a:p>
          <a:p>
            <a:pPr marL="274638" indent="-249238"/>
            <a:r>
              <a:rPr lang="en-US" sz="1800" dirty="0" smtClean="0"/>
              <a:t>ASCII and ANSI</a:t>
            </a:r>
          </a:p>
          <a:p>
            <a:pPr marL="274638" indent="-249238"/>
            <a:r>
              <a:rPr lang="en-US" sz="1800" dirty="0" smtClean="0"/>
              <a:t>Unicode 8-16-32 bits</a:t>
            </a:r>
          </a:p>
          <a:p>
            <a:pPr marL="274638" indent="-249238"/>
            <a:r>
              <a:rPr lang="en-US" sz="1800" dirty="0" smtClean="0"/>
              <a:t>Unicode with/without BOM</a:t>
            </a:r>
          </a:p>
          <a:p>
            <a:pPr marL="274638" indent="-249238"/>
            <a:r>
              <a:rPr lang="en-US" sz="1800" dirty="0" smtClean="0"/>
              <a:t>Unicode Little or Big Endian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5) Real life files</a:t>
            </a:r>
          </a:p>
          <a:p>
            <a:pPr marL="274638" indent="-249238"/>
            <a:r>
              <a:rPr lang="en-US" sz="1800" dirty="0" smtClean="0"/>
              <a:t>LinkedIn Connections Export UTF-8 No BOM</a:t>
            </a:r>
          </a:p>
          <a:p>
            <a:pPr marL="674688" lvl="1" indent="-249238"/>
            <a:r>
              <a:rPr lang="en-US" sz="1400" dirty="0" smtClean="0"/>
              <a:t>open "Connection.csv" in MS Excel</a:t>
            </a:r>
          </a:p>
          <a:p>
            <a:pPr marL="674688" lvl="1" indent="-249238"/>
            <a:r>
              <a:rPr lang="en-US" sz="1400" dirty="0" smtClean="0"/>
              <a:t>convert it to ANSI or UTF-16 with CSV Buddy (</a:t>
            </a:r>
            <a:r>
              <a:rPr lang="en-US" sz="1400" dirty="0" smtClean="0">
                <a:hlinkClick r:id="rId2"/>
              </a:rPr>
              <a:t>http://code.jeanlalonde.ca/csvbuddy/</a:t>
            </a:r>
            <a:r>
              <a:rPr lang="en-US" sz="1400" dirty="0" smtClean="0"/>
              <a:t>)</a:t>
            </a:r>
          </a:p>
          <a:p>
            <a:pPr marL="274638" indent="-249238"/>
            <a:r>
              <a:rPr lang="en-US" sz="1800" dirty="0" smtClean="0"/>
              <a:t>QAP Spanish translation</a:t>
            </a:r>
          </a:p>
          <a:p>
            <a:pPr marL="274638" indent="-249238"/>
            <a:r>
              <a:rPr lang="en-US" sz="1800" dirty="0" smtClean="0"/>
              <a:t>QAP Chinese translation</a:t>
            </a:r>
          </a:p>
          <a:p>
            <a:pPr marL="274638" indent="-249238"/>
            <a:r>
              <a:rPr lang="en-US" sz="1800" dirty="0" smtClean="0"/>
              <a:t>Other examples?</a:t>
            </a:r>
          </a:p>
          <a:p>
            <a:pPr marL="274638" indent="-249238"/>
            <a:endParaRPr lang="en-US" sz="1800" dirty="0"/>
          </a:p>
          <a:p>
            <a:pPr marL="25400" indent="0">
              <a:buNone/>
            </a:pPr>
            <a:r>
              <a:rPr lang="en-US" sz="1800" b="1" dirty="0" smtClean="0"/>
              <a:t>Questions</a:t>
            </a:r>
          </a:p>
          <a:p>
            <a:pPr marL="274638" indent="-249238"/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5568154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252</Words>
  <Application>Microsoft Office PowerPoint</Application>
  <PresentationFormat>Affichage à l'écran (4:3)</PresentationFormat>
  <Paragraphs>50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File Encoding Lab Webinar</vt:lpstr>
      <vt:lpstr>File Encoding Lab Webinar</vt:lpstr>
      <vt:lpstr>File Encoding Lab Webinar</vt:lpstr>
      <vt:lpstr>File Encoding Lab Webinar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</dc:creator>
  <cp:lastModifiedBy>Jean</cp:lastModifiedBy>
  <cp:revision>6</cp:revision>
  <dcterms:created xsi:type="dcterms:W3CDTF">2018-02-19T18:03:43Z</dcterms:created>
  <dcterms:modified xsi:type="dcterms:W3CDTF">2018-02-19T18:58:53Z</dcterms:modified>
</cp:coreProperties>
</file>