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5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A61B-818F-47F4-4221-470A57D5B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F65D-3E87-F133-90A8-B94EC11C9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A2C8-FB3C-6E1A-09C1-E886D770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6192-27D9-8A9E-980F-BAC74CC9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9D34-A480-42C0-78B1-CE50BC87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2556-5142-4265-A2FA-06BBE8E1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9DED7-6BF6-9267-571E-1E63029E2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5D32-33AC-79EA-3C8A-A9CF4916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25E2-BEEE-4774-FDB5-BF545AF4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1B70-4AD2-A558-7BDA-3D3A40EB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93402-0308-1383-8CF4-0A39AA6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B67BE-0F18-DA64-EF3B-2278B6727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6D25-57E8-72A1-4B43-82C5A178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5CFB-E2F6-F64D-5F70-17233C4F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7D074-A418-8F00-B5EE-7946C278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1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73C9-70D1-CBFA-BD14-6CF26196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E8E4-B3FC-0254-BAF2-786BBE6F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396C-CCA9-600F-8533-3F7FFE75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8D77-256B-C61F-1BA7-CFE59652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2703-DDED-94D1-86ED-08DBD58F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36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07E8-4AA9-D80A-46F6-F110451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99C6-180A-1521-7DE8-F307E583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5D6F6-79B6-02F0-48F3-FE04D418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DE04-0FBA-0AB8-3F8E-B7AF8E15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6862-419D-EF06-5D7E-A7DA3C80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4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51B4-1BCE-1C55-6665-FBB668E5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BAC1-295D-216C-1ACA-902478049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8BE22-31FE-4099-D617-92D88F6C4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EA29E-E65E-135C-3F51-907B48B6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81F71-081F-FB61-32A3-10E81F23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424BD-58AB-D7E1-FBD0-06DD8857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8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F6A-6CAE-460A-667A-F0439C58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2D1C-CF51-6997-5CAD-AB26B584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B6D16-84A4-9001-C49A-68002768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628B7-5B67-8EB6-9122-C13F5E334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E2A71-D865-77BE-2AD1-E8A8DFD3B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FAADC-0585-08DA-3F61-B6B7D35C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9B024-26E9-9C4A-E1E6-CCA57095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956DB-0573-CD33-0DA9-B7C9C84A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9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7240-76E4-C28E-426A-B651B571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4DE91-0B6A-E040-1E51-3B06DCF8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F8FBE-9806-345F-42EF-BAB79726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F79DC-F427-1F6B-D8F7-6433C710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9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F77B4-E822-CA7C-770F-D85629AB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DB828-9486-3078-C10A-3C537796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C2EB2-47A9-0CDA-E4A5-2CE339D2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4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9F1C-ED05-0317-4801-2AE9806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B2B7-E806-5020-3DE1-95435A74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5983F-440E-6D05-C676-0EF659082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A2EDF-D50F-13E7-B1E0-7A9FB007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EE172-023B-7AA9-5925-3D11E29F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E69F-9D89-DDF9-9798-431BB310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2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AD85-DDFD-9FE6-24BF-9D401C60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0AA82-869D-D417-5074-D5C0A0008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1B85A-5D98-9EB2-67E8-937CBE5E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1B825-ABDE-8E72-7C8F-B2838317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620CA-862F-1C2A-2946-8B748591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B6AA6-4DD8-FDB1-D23E-B2F39EA2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5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F10E7-FD4A-5F8E-DC38-9B07D5FF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2AD0-43AD-9ADF-2BE4-D874B33B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13C27-3E7F-2819-396C-C6951727F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73A6-EA5E-44DE-9FE1-BE1F95C6240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3D948-E646-CC7F-AD55-F47E110E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C26E7-E832-4AE3-C887-29433CDD8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D694-FE97-4FFE-B476-D93AA6894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B7D0-4C50-AD25-E2D6-BA4559150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IOT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3A0E7-7778-2D26-7B8F-A94E6B896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7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A8F1-94E2-E205-35F7-741D54B0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 segment display</a:t>
            </a:r>
          </a:p>
        </p:txBody>
      </p:sp>
      <p:pic>
        <p:nvPicPr>
          <p:cNvPr id="1026" name="Picture 2" descr="Arduino Seven Segment Display Interfacing Circuit Diagram">
            <a:extLst>
              <a:ext uri="{FF2B5EF4-FFF2-40B4-BE49-F238E27FC236}">
                <a16:creationId xmlns:a16="http://schemas.microsoft.com/office/drawing/2014/main" id="{FABE6886-5C59-6210-464D-D86106685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0"/>
            <a:ext cx="10629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39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7C8C-1BEF-1D28-AAF5-71D315AE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Segment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496C8-4722-5438-8C59-81AF8DB3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09" y="2067702"/>
            <a:ext cx="907859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1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6E63-ED6A-98A1-F468-544E3BE8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A9B1-D5BA-A1D3-056F-4CC462BE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Seven segment displays are mainly categorized into two types, </a:t>
            </a:r>
            <a:r>
              <a:rPr lang="en-US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Cathode (CC) </a:t>
            </a: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Anode (CA)</a:t>
            </a: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classification is done based on which pin of the LEDs is connected to the common pin. </a:t>
            </a:r>
          </a:p>
          <a:p>
            <a:pPr algn="just"/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Anodes of these LEDs are connected together, then it’s called </a:t>
            </a:r>
            <a:r>
              <a:rPr lang="en-US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Anode displays</a:t>
            </a: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if the Cathode is connected together, then they are called </a:t>
            </a:r>
            <a:r>
              <a:rPr lang="en-US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Cathode displays</a:t>
            </a: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817A-3C1A-7820-9FE1-0F860BB7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46EE-DAB5-BF02-6BBC-A784EE3F8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1500"/>
              </a:spcAft>
              <a:buNone/>
            </a:pPr>
            <a:r>
              <a:rPr lang="en-US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Cathode Displays</a:t>
            </a:r>
            <a:endParaRPr lang="en-US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500"/>
              </a:spcAft>
            </a:pP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Common Cathode (CC) display, all the cathodes of the LEDs are connected together to the common pin. </a:t>
            </a:r>
          </a:p>
          <a:p>
            <a:pPr algn="just">
              <a:spcAft>
                <a:spcPts val="1500"/>
              </a:spcAft>
            </a:pP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common pin is then connected to the ground rail of the circuit. </a:t>
            </a:r>
          </a:p>
          <a:p>
            <a:pPr algn="just">
              <a:spcAft>
                <a:spcPts val="1500"/>
              </a:spcAft>
            </a:pP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LEDs can be activated by applying a high pulse or a logic 1 signal to the corresponding pin.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5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ACB3-A924-F8B7-EB73-47ECCA0B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Segment Display - </a:t>
            </a:r>
            <a:r>
              <a:rPr lang="en-US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Cathode Displays</a:t>
            </a:r>
            <a:endParaRPr lang="en-IN" dirty="0"/>
          </a:p>
        </p:txBody>
      </p:sp>
      <p:pic>
        <p:nvPicPr>
          <p:cNvPr id="5122" name="Picture 2" descr="Common Cathode Seven Segment Display Working">
            <a:extLst>
              <a:ext uri="{FF2B5EF4-FFF2-40B4-BE49-F238E27FC236}">
                <a16:creationId xmlns:a16="http://schemas.microsoft.com/office/drawing/2014/main" id="{BDECFC13-D094-163E-7E61-15EF60E96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18"/>
          <a:stretch/>
        </p:blipFill>
        <p:spPr bwMode="auto">
          <a:xfrm>
            <a:off x="2524125" y="1877308"/>
            <a:ext cx="7143750" cy="40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53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9A2C-17CC-9818-878B-AA700512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D53B4-DC73-8887-57B1-2050CF70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1500"/>
              </a:spcAft>
              <a:buNone/>
            </a:pPr>
            <a:r>
              <a:rPr lang="en-US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Anode Displays</a:t>
            </a:r>
            <a:endParaRPr lang="en-US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500"/>
              </a:spcAft>
            </a:pP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Common Anode (CA) display, all the anodes of the LEDs are connected together to the common pin. </a:t>
            </a:r>
          </a:p>
          <a:p>
            <a:pPr algn="just">
              <a:spcAft>
                <a:spcPts val="1500"/>
              </a:spcAft>
            </a:pP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common pin is then connected to the positive rail of the circuit. </a:t>
            </a:r>
          </a:p>
          <a:p>
            <a:pPr algn="just">
              <a:spcAft>
                <a:spcPts val="1500"/>
              </a:spcAft>
            </a:pP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LEDs can be activated by applying a low pulse or a logic 0 signal to the corresponding pin.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0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B0E5-052D-3AF7-2468-0AAA5E88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Segment Display - </a:t>
            </a:r>
            <a:r>
              <a:rPr lang="en-US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Anode Displays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ommon Anode 7 Segment Display Working">
            <a:extLst>
              <a:ext uri="{FF2B5EF4-FFF2-40B4-BE49-F238E27FC236}">
                <a16:creationId xmlns:a16="http://schemas.microsoft.com/office/drawing/2014/main" id="{D43BE480-6A16-5E97-BBE8-A14E5A7C4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86"/>
          <a:stretch/>
        </p:blipFill>
        <p:spPr bwMode="auto">
          <a:xfrm>
            <a:off x="2335589" y="1999857"/>
            <a:ext cx="7143750" cy="392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097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97C6-D584-DE8B-041D-B127C45D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SevSeg.h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SevSeg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sevseg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setup()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numDigits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digitPins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= {};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segmentPins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= {9,8, 7, 6, 5, 4, 3, 2};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displayType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COMMON_CATHODE;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resistorsOnSegments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sevseg.begin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displayType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numDigits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digitPins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segmentPins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resistorsOnSegments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sevseg.setBrightness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(90);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0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ECAA5-6D3C-E246-D36D-A9732BC45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E0D9-FE05-5145-6025-A26AC4D4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926"/>
            <a:ext cx="10515600" cy="578103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IN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&lt;= 10; </a:t>
            </a:r>
            <a:r>
              <a:rPr lang="en-IN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== 10) { </a:t>
            </a:r>
            <a:r>
              <a:rPr lang="en-IN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sevseg.setNumber</a:t>
            </a: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sevseg.refreshDisplay</a:t>
            </a: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delay(1000);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8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052B-26B1-CE93-BB97-907F3323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8BA5-D7E8-108F-A93C-474D00C7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Experiments using Arduino or MSP430: Display and I/O interfacing </a:t>
            </a:r>
          </a:p>
          <a:p>
            <a:pPr marL="514350" indent="-514350"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flash light </a:t>
            </a:r>
          </a:p>
          <a:p>
            <a:pPr marL="514350" indent="-514350"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7-segmented display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9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941A-EBB4-A31D-3DA2-ECD2691A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60CF-BDB0-8C5E-4955-AF75C4B2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13;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setup()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// put your setup code here, to run once: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// put your main code here, to run repeatedly: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677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A7940-8712-34C7-8568-B530ACD04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DDF2-C2BC-7590-2552-AF3C7819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LED</a:t>
            </a:r>
          </a:p>
        </p:txBody>
      </p:sp>
      <p:pic>
        <p:nvPicPr>
          <p:cNvPr id="4098" name="Picture 2" descr="Circuit-Diagram-LED-using-Ardunio">
            <a:extLst>
              <a:ext uri="{FF2B5EF4-FFF2-40B4-BE49-F238E27FC236}">
                <a16:creationId xmlns:a16="http://schemas.microsoft.com/office/drawing/2014/main" id="{CDBF03B7-0D08-3AC1-0F32-35AF61FC0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904875"/>
            <a:ext cx="58864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21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14D5-538A-D7EB-F670-4E107D10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6AB9-80FA-232C-2A8A-7640C91F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seven-segment displays are designed for displaying numeric values. </a:t>
            </a:r>
          </a:p>
          <a:p>
            <a:endParaRPr lang="en-US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the most practical way to display numeric values. </a:t>
            </a:r>
          </a:p>
          <a:p>
            <a:endParaRPr lang="en-US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cheap and easy to use. </a:t>
            </a:r>
          </a:p>
          <a:p>
            <a:endParaRPr lang="en-US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only that, they are highly readable in any light condition, unlike LCDs.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2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90B0-C894-4D30-86AF-4F47F1BA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53EC-A532-2D5D-1B27-D11F292B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5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here is a small simulation showing the Seven Segment Interface. </a:t>
            </a:r>
          </a:p>
          <a:p>
            <a:pPr algn="just">
              <a:spcAft>
                <a:spcPts val="1500"/>
              </a:spcAft>
            </a:pP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Arduino will count from 0 to 9 and repeat. The value will be displayed on the Seven Segment display. </a:t>
            </a:r>
          </a:p>
          <a:p>
            <a:pPr algn="just">
              <a:spcAft>
                <a:spcPts val="1500"/>
              </a:spcAft>
            </a:pP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Seven-segment displays are available in various sizes and </a:t>
            </a:r>
            <a:r>
              <a:rPr lang="en-US" b="0" i="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1500"/>
              </a:spcAft>
            </a:pP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available from 0.28 inches to 18 inches, and even bigger sizes are available for industrial usage. </a:t>
            </a:r>
          </a:p>
          <a:p>
            <a:pPr algn="just">
              <a:spcAft>
                <a:spcPts val="1500"/>
              </a:spcAft>
            </a:pP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display size is 0.56 inches</a:t>
            </a:r>
            <a:r>
              <a:rPr 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26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6CFAE-8C17-56FB-BAF0-04C3741B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379D-42FA-6D53-C1CA-8D63A0CB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segment Display</a:t>
            </a:r>
          </a:p>
        </p:txBody>
      </p:sp>
      <p:pic>
        <p:nvPicPr>
          <p:cNvPr id="2050" name="Picture 2" descr="Types of 7-Segment Display">
            <a:extLst>
              <a:ext uri="{FF2B5EF4-FFF2-40B4-BE49-F238E27FC236}">
                <a16:creationId xmlns:a16="http://schemas.microsoft.com/office/drawing/2014/main" id="{24EE870D-D960-634C-E804-6F8833CA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06" y="1690688"/>
            <a:ext cx="4762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6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B6498-6031-6781-5E20-0733CDCEE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31F8-16E1-CD62-2F82-850D85DB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37E0-71B4-8136-4FC7-E365FB76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Aft>
                <a:spcPts val="1500"/>
              </a:spcAft>
            </a:pPr>
            <a:r>
              <a:rPr lang="en-US" sz="29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name suggests, the seven-segment display consists of seven LEDs, which are arranged in a particular order to form the digit eight. </a:t>
            </a:r>
          </a:p>
          <a:p>
            <a:pPr algn="just">
              <a:spcAft>
                <a:spcPts val="1500"/>
              </a:spcAft>
            </a:pPr>
            <a:r>
              <a:rPr lang="en-US" sz="29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most common modules will come with an additional LED to indicate the decimal point. </a:t>
            </a:r>
          </a:p>
          <a:p>
            <a:pPr algn="just">
              <a:spcAft>
                <a:spcPts val="1500"/>
              </a:spcAft>
            </a:pPr>
            <a:r>
              <a:rPr lang="en-US" sz="29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useful when using multiple display modules to display a decimal number. </a:t>
            </a:r>
          </a:p>
          <a:p>
            <a:pPr algn="just">
              <a:spcAft>
                <a:spcPts val="1500"/>
              </a:spcAft>
            </a:pPr>
            <a:r>
              <a:rPr lang="en-US" sz="29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one of these LEDs are arranged in a specific order as a segment and one of its pins is being brought out of the plastic package. </a:t>
            </a:r>
          </a:p>
          <a:p>
            <a:pPr algn="just">
              <a:spcAft>
                <a:spcPts val="1500"/>
              </a:spcAft>
            </a:pPr>
            <a:r>
              <a:rPr lang="en-US" sz="29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LED pins are connected together and wired to form a common pin.</a:t>
            </a:r>
          </a:p>
        </p:txBody>
      </p:sp>
    </p:spTree>
    <p:extLst>
      <p:ext uri="{BB962C8B-B14F-4D97-AF65-F5344CB8AC3E}">
        <p14:creationId xmlns:p14="http://schemas.microsoft.com/office/powerpoint/2010/main" val="383221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F032-298B-7D56-C5F3-DA4CFA06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Segment Display</a:t>
            </a:r>
          </a:p>
        </p:txBody>
      </p:sp>
      <p:pic>
        <p:nvPicPr>
          <p:cNvPr id="3074" name="Picture 2" descr="7-Segment Display Pinout">
            <a:extLst>
              <a:ext uri="{FF2B5EF4-FFF2-40B4-BE49-F238E27FC236}">
                <a16:creationId xmlns:a16="http://schemas.microsoft.com/office/drawing/2014/main" id="{34B6ED84-5627-5CE2-2AEB-D205E4C46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85"/>
          <a:stretch/>
        </p:blipFill>
        <p:spPr bwMode="auto">
          <a:xfrm>
            <a:off x="2458137" y="2258276"/>
            <a:ext cx="7143750" cy="399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3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674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IOT LAB</vt:lpstr>
      <vt:lpstr>Lab 7</vt:lpstr>
      <vt:lpstr>LED</vt:lpstr>
      <vt:lpstr>LED</vt:lpstr>
      <vt:lpstr>7 Segment Display</vt:lpstr>
      <vt:lpstr>7 segment Display</vt:lpstr>
      <vt:lpstr>7 segment Display</vt:lpstr>
      <vt:lpstr>7 segment Display</vt:lpstr>
      <vt:lpstr>7 Segment Display</vt:lpstr>
      <vt:lpstr>7 segment display</vt:lpstr>
      <vt:lpstr>7 Segment Display</vt:lpstr>
      <vt:lpstr>7 Segment Display</vt:lpstr>
      <vt:lpstr>7 Segment Display</vt:lpstr>
      <vt:lpstr>7 Segment Display - Common Cathode Displays</vt:lpstr>
      <vt:lpstr>7 Segment Display</vt:lpstr>
      <vt:lpstr>7 Segment Display - Common Anode Displays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N</dc:creator>
  <cp:lastModifiedBy>Ravi N</cp:lastModifiedBy>
  <cp:revision>2</cp:revision>
  <dcterms:created xsi:type="dcterms:W3CDTF">2025-05-27T00:28:44Z</dcterms:created>
  <dcterms:modified xsi:type="dcterms:W3CDTF">2025-05-27T02:30:46Z</dcterms:modified>
</cp:coreProperties>
</file>