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93" r:id="rId6"/>
    <p:sldId id="303" r:id="rId7"/>
    <p:sldId id="294" r:id="rId8"/>
    <p:sldId id="295" r:id="rId9"/>
    <p:sldId id="299" r:id="rId10"/>
    <p:sldId id="297" r:id="rId11"/>
    <p:sldId id="298" r:id="rId12"/>
    <p:sldId id="300" r:id="rId13"/>
    <p:sldId id="302" r:id="rId14"/>
    <p:sldId id="304" r:id="rId15"/>
    <p:sldId id="301" r:id="rId16"/>
    <p:sldId id="305" r:id="rId17"/>
    <p:sldId id="30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8A80890-D47E-4246-86D8-943CA7E6A1D1}">
          <p14:sldIdLst>
            <p14:sldId id="292"/>
            <p14:sldId id="293"/>
            <p14:sldId id="303"/>
            <p14:sldId id="294"/>
            <p14:sldId id="295"/>
            <p14:sldId id="299"/>
            <p14:sldId id="297"/>
            <p14:sldId id="298"/>
            <p14:sldId id="300"/>
            <p14:sldId id="302"/>
            <p14:sldId id="304"/>
            <p14:sldId id="301"/>
            <p14:sldId id="305"/>
            <p14:sldId id="306"/>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63" d="100"/>
          <a:sy n="63" d="100"/>
        </p:scale>
        <p:origin x="804"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11/10/2023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11/10/2023</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220404" y="1986926"/>
            <a:ext cx="3964679" cy="1442074"/>
          </a:xfrm>
        </p:spPr>
        <p:txBody>
          <a:bodyPr/>
          <a:lstStyle/>
          <a:p>
            <a:r>
              <a:rPr lang="en-US" sz="5400" dirty="0">
                <a:latin typeface="Arial Black" panose="020B0A04020102020204" pitchFamily="34" charset="0"/>
              </a:rPr>
              <a:t>DevOps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095884"/>
            <a:ext cx="3441677" cy="760288"/>
          </a:xfrm>
        </p:spPr>
        <p:txBody>
          <a:bodyPr/>
          <a:lstStyle/>
          <a:p>
            <a:r>
              <a:rPr lang="en-US" sz="2800" b="1" dirty="0">
                <a:latin typeface="Book Antiqua" panose="02040602050305030304" pitchFamily="18" charset="0"/>
              </a:rPr>
              <a:t>Presented By:</a:t>
            </a:r>
          </a:p>
          <a:p>
            <a:r>
              <a:rPr lang="en-US" sz="2800" b="1" dirty="0">
                <a:latin typeface="Book Antiqua" panose="02040602050305030304" pitchFamily="18" charset="0"/>
              </a:rPr>
              <a:t>Jnanavi BA</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10152617" y="143146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096000" y="391924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A1BEC7CD-5106-239D-64CF-8BBAABCBEB23}"/>
              </a:ext>
            </a:extLst>
          </p:cNvPr>
          <p:cNvPicPr>
            <a:picLocks noGrp="1" noChangeAspect="1"/>
          </p:cNvPicPr>
          <p:nvPr>
            <p:ph type="pic" sz="quarter" idx="47"/>
          </p:nvPr>
        </p:nvPicPr>
        <p:blipFill>
          <a:blip r:embed="rId3"/>
          <a:srcRect l="15215" r="15215"/>
          <a:stretch>
            <a:fillRect/>
          </a:stretch>
        </p:blipFill>
        <p:spPr>
          <a:xfrm>
            <a:off x="6742557" y="821835"/>
            <a:ext cx="4127763" cy="4746943"/>
          </a:xfrm>
        </p:spPr>
      </p:pic>
      <p:pic>
        <p:nvPicPr>
          <p:cNvPr id="2" name="Picture 1">
            <a:extLst>
              <a:ext uri="{FF2B5EF4-FFF2-40B4-BE49-F238E27FC236}">
                <a16:creationId xmlns:a16="http://schemas.microsoft.com/office/drawing/2014/main" id="{60617071-75A6-3B08-3FBF-E5B7F43402E0}"/>
              </a:ext>
            </a:extLst>
          </p:cNvPr>
          <p:cNvPicPr>
            <a:picLocks noChangeAspect="1"/>
          </p:cNvPicPr>
          <p:nvPr/>
        </p:nvPicPr>
        <p:blipFill>
          <a:blip r:embed="rId4"/>
          <a:stretch>
            <a:fillRect/>
          </a:stretch>
        </p:blipFill>
        <p:spPr>
          <a:xfrm>
            <a:off x="10359268" y="2"/>
            <a:ext cx="1832732" cy="1289220"/>
          </a:xfrm>
          <a:prstGeom prst="rect">
            <a:avLst/>
          </a:pr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2DDADF-95DD-0D08-A1B8-0CA3FB74E132}"/>
              </a:ext>
            </a:extLst>
          </p:cNvPr>
          <p:cNvSpPr>
            <a:spLocks noGrp="1"/>
          </p:cNvSpPr>
          <p:nvPr>
            <p:ph type="sldNum" sz="quarter" idx="29"/>
          </p:nvPr>
        </p:nvSpPr>
        <p:spPr/>
        <p:txBody>
          <a:bodyPr/>
          <a:lstStyle/>
          <a:p>
            <a:fld id="{47FEACEE-25B4-4A2D-B147-27296E36371D}" type="slidenum">
              <a:rPr lang="en-US" altLang="zh-CN" sz="1400" b="1" smtClean="0">
                <a:latin typeface="Arial Black" panose="020B0A04020102020204" pitchFamily="34" charset="0"/>
              </a:rPr>
              <a:pPr/>
              <a:t>10</a:t>
            </a:fld>
            <a:endParaRPr lang="en-US" altLang="zh-CN" sz="1400" b="1" dirty="0">
              <a:latin typeface="Arial Black" panose="020B0A04020102020204" pitchFamily="34" charset="0"/>
            </a:endParaRPr>
          </a:p>
        </p:txBody>
      </p:sp>
      <p:sp>
        <p:nvSpPr>
          <p:cNvPr id="6" name="Footer Placeholder 3">
            <a:extLst>
              <a:ext uri="{FF2B5EF4-FFF2-40B4-BE49-F238E27FC236}">
                <a16:creationId xmlns:a16="http://schemas.microsoft.com/office/drawing/2014/main" id="{6B9A2A6A-606B-5F2B-DAA5-B526A14E1DB2}"/>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sp>
        <p:nvSpPr>
          <p:cNvPr id="7" name="Title 1">
            <a:extLst>
              <a:ext uri="{FF2B5EF4-FFF2-40B4-BE49-F238E27FC236}">
                <a16:creationId xmlns:a16="http://schemas.microsoft.com/office/drawing/2014/main" id="{76498C43-E191-3FE3-42EA-C30F753E3EBA}"/>
              </a:ext>
            </a:extLst>
          </p:cNvPr>
          <p:cNvSpPr>
            <a:spLocks noGrp="1"/>
          </p:cNvSpPr>
          <p:nvPr>
            <p:ph type="title"/>
          </p:nvPr>
        </p:nvSpPr>
        <p:spPr>
          <a:xfrm>
            <a:off x="748792" y="259030"/>
            <a:ext cx="4006088" cy="757288"/>
          </a:xfrm>
        </p:spPr>
        <p:txBody>
          <a:bodyPr/>
          <a:lstStyle/>
          <a:p>
            <a:r>
              <a:rPr lang="en-IN" sz="3600" dirty="0"/>
              <a:t>DevOps Processes</a:t>
            </a:r>
          </a:p>
        </p:txBody>
      </p:sp>
      <p:sp>
        <p:nvSpPr>
          <p:cNvPr id="8" name="TextBox 7">
            <a:extLst>
              <a:ext uri="{FF2B5EF4-FFF2-40B4-BE49-F238E27FC236}">
                <a16:creationId xmlns:a16="http://schemas.microsoft.com/office/drawing/2014/main" id="{6FE0D458-C011-4329-08FF-996CC7D5329D}"/>
              </a:ext>
            </a:extLst>
          </p:cNvPr>
          <p:cNvSpPr txBox="1"/>
          <p:nvPr/>
        </p:nvSpPr>
        <p:spPr>
          <a:xfrm>
            <a:off x="868561" y="874078"/>
            <a:ext cx="10325608" cy="4154984"/>
          </a:xfrm>
          <a:prstGeom prst="rect">
            <a:avLst/>
          </a:prstGeom>
        </p:spPr>
        <p:txBody>
          <a:bodyPr wrap="square" rtlCol="0">
            <a:spAutoFit/>
          </a:bodyPr>
          <a:lstStyle/>
          <a:p>
            <a:pPr marL="342900" indent="-342900" algn="just">
              <a:lnSpc>
                <a:spcPct val="150000"/>
              </a:lnSpc>
              <a:spcBef>
                <a:spcPts val="0"/>
              </a:spcBef>
              <a:buFont typeface="+mj-lt"/>
              <a:buAutoNum type="arabicPeriod"/>
            </a:pPr>
            <a:r>
              <a:rPr lang="en-IN" sz="2200" b="1" dirty="0">
                <a:latin typeface="Arial" panose="020B0604020202020204" pitchFamily="34" charset="0"/>
                <a:ea typeface="微软雅黑"/>
                <a:cs typeface="Arial" panose="020B0604020202020204" pitchFamily="34" charset="0"/>
              </a:rPr>
              <a:t>Continuous Delivery : </a:t>
            </a:r>
          </a:p>
          <a:p>
            <a:pPr algn="just">
              <a:lnSpc>
                <a:spcPct val="100000"/>
              </a:lnSpc>
              <a:spcBef>
                <a:spcPts val="0"/>
              </a:spcBef>
            </a:pPr>
            <a:r>
              <a:rPr lang="en-IN" sz="2200" dirty="0">
                <a:latin typeface="Arial" panose="020B0604020202020204" pitchFamily="34" charset="0"/>
                <a:ea typeface="微软雅黑"/>
                <a:cs typeface="Arial" panose="020B0604020202020204" pitchFamily="34" charset="0"/>
              </a:rPr>
              <a:t>	This includes Plan, Code, Build and Teste environment.</a:t>
            </a:r>
          </a:p>
          <a:p>
            <a:pPr algn="just">
              <a:lnSpc>
                <a:spcPct val="100000"/>
              </a:lnSpc>
              <a:spcBef>
                <a:spcPts val="0"/>
              </a:spcBef>
            </a:pPr>
            <a:endParaRPr lang="en-IN" sz="2200" dirty="0">
              <a:latin typeface="Arial" panose="020B0604020202020204" pitchFamily="34" charset="0"/>
              <a:ea typeface="微软雅黑"/>
              <a:cs typeface="Arial" panose="020B0604020202020204" pitchFamily="34" charset="0"/>
            </a:endParaRPr>
          </a:p>
          <a:p>
            <a:pPr algn="just">
              <a:lnSpc>
                <a:spcPct val="150000"/>
              </a:lnSpc>
              <a:spcBef>
                <a:spcPts val="0"/>
              </a:spcBef>
            </a:pPr>
            <a:r>
              <a:rPr lang="en-IN" sz="2200" b="1" dirty="0">
                <a:latin typeface="Arial" panose="020B0604020202020204" pitchFamily="34" charset="0"/>
                <a:ea typeface="微软雅黑"/>
                <a:cs typeface="Arial" panose="020B0604020202020204" pitchFamily="34" charset="0"/>
              </a:rPr>
              <a:t>2. Continuous Integration :</a:t>
            </a:r>
          </a:p>
          <a:p>
            <a:pPr algn="just">
              <a:lnSpc>
                <a:spcPct val="150000"/>
              </a:lnSpc>
            </a:pPr>
            <a:r>
              <a:rPr lang="en-IN" sz="2200" b="1" dirty="0">
                <a:latin typeface="Arial" panose="020B0604020202020204" pitchFamily="34" charset="0"/>
                <a:ea typeface="微软雅黑"/>
                <a:cs typeface="Arial" panose="020B0604020202020204" pitchFamily="34" charset="0"/>
              </a:rPr>
              <a:t>	</a:t>
            </a:r>
            <a:r>
              <a:rPr lang="en-IN" sz="2200" dirty="0">
                <a:latin typeface="Arial" panose="020B0604020202020204" pitchFamily="34" charset="0"/>
                <a:ea typeface="微软雅黑"/>
                <a:cs typeface="Arial" panose="020B0604020202020204" pitchFamily="34" charset="0"/>
              </a:rPr>
              <a:t>Files are sent to build and are the code is tested. We can Quickly identify whether or not there are any defects within the code. If there are any defects, we can send that code back to the developer and the developer can fix that.</a:t>
            </a:r>
          </a:p>
          <a:p>
            <a:pPr algn="just">
              <a:lnSpc>
                <a:spcPct val="150000"/>
              </a:lnSpc>
              <a:spcBef>
                <a:spcPts val="0"/>
              </a:spcBef>
            </a:pPr>
            <a:endParaRPr lang="en-IN" sz="2200" b="1" dirty="0">
              <a:latin typeface="Arial" panose="020B0604020202020204" pitchFamily="34" charset="0"/>
              <a:ea typeface="微软雅黑"/>
              <a:cs typeface="Arial" panose="020B0604020202020204" pitchFamily="34" charset="0"/>
            </a:endParaRPr>
          </a:p>
          <a:p>
            <a:pPr algn="just">
              <a:lnSpc>
                <a:spcPct val="100000"/>
              </a:lnSpc>
              <a:spcBef>
                <a:spcPts val="0"/>
              </a:spcBef>
            </a:pPr>
            <a:r>
              <a:rPr lang="en-IN" sz="2200" b="1" dirty="0">
                <a:latin typeface="Arial" panose="020B0604020202020204" pitchFamily="34" charset="0"/>
                <a:ea typeface="微软雅黑"/>
                <a:cs typeface="Arial" panose="020B0604020202020204" pitchFamily="34" charset="0"/>
              </a:rPr>
              <a:t>	</a:t>
            </a:r>
            <a:r>
              <a:rPr lang="en-IN" sz="2200" dirty="0">
                <a:latin typeface="Arial" panose="020B0604020202020204" pitchFamily="34" charset="0"/>
                <a:ea typeface="微软雅黑"/>
                <a:cs typeface="Arial" panose="020B0604020202020204" pitchFamily="34" charset="0"/>
              </a:rPr>
              <a:t> </a:t>
            </a:r>
          </a:p>
        </p:txBody>
      </p:sp>
      <p:pic>
        <p:nvPicPr>
          <p:cNvPr id="10" name="Picture 9">
            <a:extLst>
              <a:ext uri="{FF2B5EF4-FFF2-40B4-BE49-F238E27FC236}">
                <a16:creationId xmlns:a16="http://schemas.microsoft.com/office/drawing/2014/main" id="{E34D227C-5423-E83D-661A-55E6EE6DE677}"/>
              </a:ext>
            </a:extLst>
          </p:cNvPr>
          <p:cNvPicPr>
            <a:picLocks noChangeAspect="1"/>
          </p:cNvPicPr>
          <p:nvPr/>
        </p:nvPicPr>
        <p:blipFill>
          <a:blip r:embed="rId2"/>
          <a:stretch>
            <a:fillRect/>
          </a:stretch>
        </p:blipFill>
        <p:spPr>
          <a:xfrm>
            <a:off x="2133600" y="4219521"/>
            <a:ext cx="7446589" cy="2196886"/>
          </a:xfrm>
          <a:prstGeom prst="rect">
            <a:avLst/>
          </a:prstGeom>
        </p:spPr>
      </p:pic>
    </p:spTree>
    <p:extLst>
      <p:ext uri="{BB962C8B-B14F-4D97-AF65-F5344CB8AC3E}">
        <p14:creationId xmlns:p14="http://schemas.microsoft.com/office/powerpoint/2010/main" val="126840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221C75D-B4E0-9FA0-074E-3CF3B6A3DBC2}"/>
              </a:ext>
            </a:extLst>
          </p:cNvPr>
          <p:cNvSpPr>
            <a:spLocks noGrp="1"/>
          </p:cNvSpPr>
          <p:nvPr>
            <p:ph type="sldNum" sz="quarter" idx="29"/>
          </p:nvPr>
        </p:nvSpPr>
        <p:spPr/>
        <p:txBody>
          <a:bodyPr/>
          <a:lstStyle/>
          <a:p>
            <a:fld id="{47FEACEE-25B4-4A2D-B147-27296E36371D}" type="slidenum">
              <a:rPr lang="en-US" altLang="zh-CN" sz="1400" b="1" smtClean="0">
                <a:latin typeface="Arial Black" panose="020B0A04020102020204" pitchFamily="34" charset="0"/>
              </a:rPr>
              <a:pPr/>
              <a:t>11</a:t>
            </a:fld>
            <a:endParaRPr lang="en-US" altLang="zh-CN" sz="1400" b="1" dirty="0">
              <a:latin typeface="Arial Black" panose="020B0A04020102020204" pitchFamily="34" charset="0"/>
            </a:endParaRPr>
          </a:p>
        </p:txBody>
      </p:sp>
      <p:sp>
        <p:nvSpPr>
          <p:cNvPr id="6" name="TextBox 5">
            <a:extLst>
              <a:ext uri="{FF2B5EF4-FFF2-40B4-BE49-F238E27FC236}">
                <a16:creationId xmlns:a16="http://schemas.microsoft.com/office/drawing/2014/main" id="{97AEADD3-3408-ACCB-30FD-18AB535FA7CF}"/>
              </a:ext>
            </a:extLst>
          </p:cNvPr>
          <p:cNvSpPr txBox="1"/>
          <p:nvPr/>
        </p:nvSpPr>
        <p:spPr>
          <a:xfrm>
            <a:off x="868561" y="615246"/>
            <a:ext cx="10325608" cy="1954381"/>
          </a:xfrm>
          <a:prstGeom prst="rect">
            <a:avLst/>
          </a:prstGeom>
        </p:spPr>
        <p:txBody>
          <a:bodyPr wrap="square" rtlCol="0">
            <a:spAutoFit/>
          </a:bodyPr>
          <a:lstStyle/>
          <a:p>
            <a:pPr algn="just">
              <a:lnSpc>
                <a:spcPct val="150000"/>
              </a:lnSpc>
              <a:spcBef>
                <a:spcPts val="0"/>
              </a:spcBef>
            </a:pPr>
            <a:r>
              <a:rPr lang="en-IN" sz="2200" b="1" dirty="0">
                <a:latin typeface="Arial" panose="020B0604020202020204" pitchFamily="34" charset="0"/>
                <a:ea typeface="微软雅黑"/>
                <a:cs typeface="Arial" panose="020B0604020202020204" pitchFamily="34" charset="0"/>
              </a:rPr>
              <a:t>3. Continuous Deployment :</a:t>
            </a:r>
          </a:p>
          <a:p>
            <a:pPr algn="just">
              <a:lnSpc>
                <a:spcPct val="150000"/>
              </a:lnSpc>
              <a:spcBef>
                <a:spcPts val="0"/>
              </a:spcBef>
            </a:pPr>
            <a:r>
              <a:rPr lang="en-IN" sz="2200" b="1" dirty="0">
                <a:latin typeface="Arial" panose="020B0604020202020204" pitchFamily="34" charset="0"/>
                <a:ea typeface="微软雅黑"/>
                <a:cs typeface="Arial" panose="020B0604020202020204" pitchFamily="34" charset="0"/>
              </a:rPr>
              <a:t>	</a:t>
            </a:r>
            <a:r>
              <a:rPr lang="en-IN" sz="2200" dirty="0">
                <a:latin typeface="Arial" panose="020B0604020202020204" pitchFamily="34" charset="0"/>
                <a:ea typeface="微软雅黑"/>
                <a:cs typeface="Arial" panose="020B0604020202020204" pitchFamily="34" charset="0"/>
              </a:rPr>
              <a:t>If the code passes the scripting test, it can then be deployed</a:t>
            </a:r>
            <a:r>
              <a:rPr lang="en-IN" sz="2200" b="1" dirty="0">
                <a:latin typeface="Arial" panose="020B0604020202020204" pitchFamily="34" charset="0"/>
                <a:ea typeface="微软雅黑"/>
                <a:cs typeface="Arial" panose="020B0604020202020204" pitchFamily="34" charset="0"/>
              </a:rPr>
              <a:t>. </a:t>
            </a:r>
            <a:r>
              <a:rPr lang="en-IN" sz="2200" dirty="0">
                <a:latin typeface="Arial" panose="020B0604020202020204" pitchFamily="34" charset="0"/>
                <a:ea typeface="微软雅黑"/>
                <a:cs typeface="Arial" panose="020B0604020202020204" pitchFamily="34" charset="0"/>
              </a:rPr>
              <a:t>After deployment, you can start monitoring.</a:t>
            </a:r>
            <a:r>
              <a:rPr lang="en-IN" sz="2200" b="1" dirty="0">
                <a:latin typeface="Arial" panose="020B0604020202020204" pitchFamily="34" charset="0"/>
                <a:ea typeface="微软雅黑"/>
                <a:cs typeface="Arial" panose="020B0604020202020204" pitchFamily="34" charset="0"/>
              </a:rPr>
              <a:t> </a:t>
            </a:r>
          </a:p>
          <a:p>
            <a:pPr algn="just">
              <a:lnSpc>
                <a:spcPct val="100000"/>
              </a:lnSpc>
              <a:spcBef>
                <a:spcPts val="0"/>
              </a:spcBef>
            </a:pPr>
            <a:r>
              <a:rPr lang="en-IN" sz="2200" b="1" dirty="0">
                <a:latin typeface="Arial" panose="020B0604020202020204" pitchFamily="34" charset="0"/>
                <a:ea typeface="微软雅黑"/>
                <a:cs typeface="Arial" panose="020B0604020202020204" pitchFamily="34" charset="0"/>
              </a:rPr>
              <a:t>	</a:t>
            </a:r>
            <a:r>
              <a:rPr lang="en-IN" sz="2200" dirty="0">
                <a:latin typeface="Arial" panose="020B0604020202020204" pitchFamily="34" charset="0"/>
                <a:ea typeface="微软雅黑"/>
                <a:cs typeface="Arial" panose="020B0604020202020204" pitchFamily="34" charset="0"/>
              </a:rPr>
              <a:t> </a:t>
            </a:r>
          </a:p>
        </p:txBody>
      </p:sp>
      <p:pic>
        <p:nvPicPr>
          <p:cNvPr id="8" name="Picture 7">
            <a:extLst>
              <a:ext uri="{FF2B5EF4-FFF2-40B4-BE49-F238E27FC236}">
                <a16:creationId xmlns:a16="http://schemas.microsoft.com/office/drawing/2014/main" id="{1562D130-984E-C158-BE91-F3B5FDD318D7}"/>
              </a:ext>
            </a:extLst>
          </p:cNvPr>
          <p:cNvPicPr>
            <a:picLocks noChangeAspect="1"/>
          </p:cNvPicPr>
          <p:nvPr/>
        </p:nvPicPr>
        <p:blipFill>
          <a:blip r:embed="rId2"/>
          <a:stretch>
            <a:fillRect/>
          </a:stretch>
        </p:blipFill>
        <p:spPr>
          <a:xfrm>
            <a:off x="2204720" y="2456071"/>
            <a:ext cx="6979920" cy="3410763"/>
          </a:xfrm>
          <a:prstGeom prst="rect">
            <a:avLst/>
          </a:prstGeom>
        </p:spPr>
      </p:pic>
      <p:sp>
        <p:nvSpPr>
          <p:cNvPr id="9" name="Footer Placeholder 3">
            <a:extLst>
              <a:ext uri="{FF2B5EF4-FFF2-40B4-BE49-F238E27FC236}">
                <a16:creationId xmlns:a16="http://schemas.microsoft.com/office/drawing/2014/main" id="{46ED45D2-70AC-47A4-2926-4E81395B4D19}"/>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spTree>
    <p:extLst>
      <p:ext uri="{BB962C8B-B14F-4D97-AF65-F5344CB8AC3E}">
        <p14:creationId xmlns:p14="http://schemas.microsoft.com/office/powerpoint/2010/main" val="192400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604BA7-952E-8801-60F1-B0577A90C0E6}"/>
              </a:ext>
            </a:extLst>
          </p:cNvPr>
          <p:cNvSpPr>
            <a:spLocks noGrp="1"/>
          </p:cNvSpPr>
          <p:nvPr>
            <p:ph type="sldNum" sz="quarter" idx="29"/>
          </p:nvPr>
        </p:nvSpPr>
        <p:spPr/>
        <p:txBody>
          <a:bodyPr/>
          <a:lstStyle/>
          <a:p>
            <a:fld id="{47FEACEE-25B4-4A2D-B147-27296E36371D}" type="slidenum">
              <a:rPr lang="en-US" altLang="zh-CN" sz="1400" b="1" smtClean="0">
                <a:latin typeface="Arial Black" panose="020B0A04020102020204" pitchFamily="34" charset="0"/>
              </a:rPr>
              <a:pPr/>
              <a:t>12</a:t>
            </a:fld>
            <a:endParaRPr lang="en-US" altLang="zh-CN" sz="1400" b="1" dirty="0">
              <a:latin typeface="Arial Black" panose="020B0A04020102020204" pitchFamily="34" charset="0"/>
            </a:endParaRPr>
          </a:p>
        </p:txBody>
      </p:sp>
      <p:sp>
        <p:nvSpPr>
          <p:cNvPr id="6" name="Title 1">
            <a:extLst>
              <a:ext uri="{FF2B5EF4-FFF2-40B4-BE49-F238E27FC236}">
                <a16:creationId xmlns:a16="http://schemas.microsoft.com/office/drawing/2014/main" id="{893776AA-F139-3F2B-B4C8-19510A045F76}"/>
              </a:ext>
            </a:extLst>
          </p:cNvPr>
          <p:cNvSpPr>
            <a:spLocks noGrp="1"/>
          </p:cNvSpPr>
          <p:nvPr>
            <p:ph type="title"/>
          </p:nvPr>
        </p:nvSpPr>
        <p:spPr>
          <a:xfrm>
            <a:off x="667512" y="873760"/>
            <a:ext cx="4168648" cy="695618"/>
          </a:xfrm>
        </p:spPr>
        <p:txBody>
          <a:bodyPr/>
          <a:lstStyle/>
          <a:p>
            <a:r>
              <a:rPr lang="en-IN" sz="3600" dirty="0"/>
              <a:t>DevOps Advantages</a:t>
            </a:r>
          </a:p>
        </p:txBody>
      </p:sp>
      <p:sp>
        <p:nvSpPr>
          <p:cNvPr id="7" name="TextBox 6">
            <a:extLst>
              <a:ext uri="{FF2B5EF4-FFF2-40B4-BE49-F238E27FC236}">
                <a16:creationId xmlns:a16="http://schemas.microsoft.com/office/drawing/2014/main" id="{11478F5F-9CA2-2060-B476-8C5AC7E055BF}"/>
              </a:ext>
            </a:extLst>
          </p:cNvPr>
          <p:cNvSpPr txBox="1"/>
          <p:nvPr/>
        </p:nvSpPr>
        <p:spPr>
          <a:xfrm>
            <a:off x="823965" y="1569378"/>
            <a:ext cx="10544070" cy="4049891"/>
          </a:xfrm>
          <a:prstGeom prst="rect">
            <a:avLst/>
          </a:prstGeom>
        </p:spPr>
        <p:txBody>
          <a:bodyPr wrap="square" rtlCol="0">
            <a:spAutoFit/>
          </a:bodyPr>
          <a:lstStyle/>
          <a:p>
            <a:pPr marL="342900" indent="-342900" algn="just">
              <a:lnSpc>
                <a:spcPct val="200000"/>
              </a:lnSpc>
              <a:spcBef>
                <a:spcPts val="0"/>
              </a:spcBef>
              <a:buFont typeface="+mj-lt"/>
              <a:buAutoNum type="arabicPeriod"/>
            </a:pPr>
            <a:r>
              <a:rPr lang="en-IN" sz="2200" dirty="0">
                <a:latin typeface="Arial" panose="020B0604020202020204" pitchFamily="34" charset="0"/>
                <a:ea typeface="微软雅黑"/>
                <a:cs typeface="Arial" panose="020B0604020202020204" pitchFamily="34" charset="0"/>
              </a:rPr>
              <a:t>Companies which follow DevOps, release more products and features within short amount of time. For ex: Netflix, Facebook, Google.</a:t>
            </a:r>
          </a:p>
          <a:p>
            <a:pPr marL="342900" indent="-342900" algn="just">
              <a:lnSpc>
                <a:spcPct val="200000"/>
              </a:lnSpc>
              <a:spcBef>
                <a:spcPts val="0"/>
              </a:spcBef>
              <a:buFont typeface="+mj-lt"/>
              <a:buAutoNum type="arabicPeriod"/>
            </a:pPr>
            <a:r>
              <a:rPr lang="en-IN" sz="2200" dirty="0">
                <a:latin typeface="Arial" panose="020B0604020202020204" pitchFamily="34" charset="0"/>
                <a:ea typeface="微软雅黑"/>
                <a:cs typeface="Arial" panose="020B0604020202020204" pitchFamily="34" charset="0"/>
              </a:rPr>
              <a:t> Time taken to create and deliver software is reduced.</a:t>
            </a:r>
          </a:p>
          <a:p>
            <a:pPr marL="342900" indent="-342900" algn="just">
              <a:lnSpc>
                <a:spcPct val="200000"/>
              </a:lnSpc>
              <a:spcBef>
                <a:spcPts val="0"/>
              </a:spcBef>
              <a:buFont typeface="+mj-lt"/>
              <a:buAutoNum type="arabicPeriod"/>
            </a:pPr>
            <a:r>
              <a:rPr lang="en-IN" sz="2200" dirty="0">
                <a:latin typeface="Arial" panose="020B0604020202020204" pitchFamily="34" charset="0"/>
                <a:ea typeface="微软雅黑"/>
                <a:cs typeface="Arial" panose="020B0604020202020204" pitchFamily="34" charset="0"/>
              </a:rPr>
              <a:t>Complexity of maintaining an application is reduced.</a:t>
            </a:r>
          </a:p>
          <a:p>
            <a:pPr marL="342900" indent="-342900" algn="just">
              <a:lnSpc>
                <a:spcPct val="200000"/>
              </a:lnSpc>
              <a:spcBef>
                <a:spcPts val="0"/>
              </a:spcBef>
              <a:buFont typeface="+mj-lt"/>
              <a:buAutoNum type="arabicPeriod"/>
            </a:pPr>
            <a:r>
              <a:rPr lang="en-IN" sz="2200" dirty="0">
                <a:latin typeface="Arial" panose="020B0604020202020204" pitchFamily="34" charset="0"/>
                <a:ea typeface="微软雅黑"/>
                <a:cs typeface="Arial" panose="020B0604020202020204" pitchFamily="34" charset="0"/>
              </a:rPr>
              <a:t>Improved collaboration between developers and operations team.</a:t>
            </a:r>
          </a:p>
          <a:p>
            <a:pPr marL="342900" indent="-342900" algn="just">
              <a:lnSpc>
                <a:spcPct val="200000"/>
              </a:lnSpc>
              <a:spcBef>
                <a:spcPts val="0"/>
              </a:spcBef>
              <a:buFont typeface="+mj-lt"/>
              <a:buAutoNum type="arabicPeriod"/>
            </a:pPr>
            <a:r>
              <a:rPr lang="en-IN" sz="2200" dirty="0">
                <a:latin typeface="Arial" panose="020B0604020202020204" pitchFamily="34" charset="0"/>
                <a:ea typeface="微软雅黑"/>
                <a:cs typeface="Arial" panose="020B0604020202020204" pitchFamily="34" charset="0"/>
              </a:rPr>
              <a:t>Continuous integration and delivery ensure faster time to market.</a:t>
            </a:r>
          </a:p>
        </p:txBody>
      </p:sp>
      <p:sp>
        <p:nvSpPr>
          <p:cNvPr id="8" name="Footer Placeholder 3">
            <a:extLst>
              <a:ext uri="{FF2B5EF4-FFF2-40B4-BE49-F238E27FC236}">
                <a16:creationId xmlns:a16="http://schemas.microsoft.com/office/drawing/2014/main" id="{050B2135-F103-77E3-6D19-79AE11174A2B}"/>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spTree>
    <p:extLst>
      <p:ext uri="{BB962C8B-B14F-4D97-AF65-F5344CB8AC3E}">
        <p14:creationId xmlns:p14="http://schemas.microsoft.com/office/powerpoint/2010/main" val="1671281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CC29ADB-4427-3494-AF8D-4DDB1C544D7A}"/>
              </a:ext>
            </a:extLst>
          </p:cNvPr>
          <p:cNvSpPr>
            <a:spLocks noGrp="1"/>
          </p:cNvSpPr>
          <p:nvPr>
            <p:ph type="sldNum" sz="quarter" idx="29"/>
          </p:nvPr>
        </p:nvSpPr>
        <p:spPr/>
        <p:txBody>
          <a:bodyPr/>
          <a:lstStyle/>
          <a:p>
            <a:fld id="{47FEACEE-25B4-4A2D-B147-27296E36371D}" type="slidenum">
              <a:rPr lang="en-US" altLang="zh-CN" sz="1400" b="1" smtClean="0">
                <a:latin typeface="Arial Black" panose="020B0A04020102020204" pitchFamily="34" charset="0"/>
              </a:rPr>
              <a:pPr/>
              <a:t>13</a:t>
            </a:fld>
            <a:endParaRPr lang="en-US" altLang="zh-CN" sz="1400" b="1" dirty="0">
              <a:latin typeface="Arial Black" panose="020B0A04020102020204" pitchFamily="34" charset="0"/>
            </a:endParaRPr>
          </a:p>
        </p:txBody>
      </p:sp>
      <p:sp>
        <p:nvSpPr>
          <p:cNvPr id="6" name="Footer Placeholder 3">
            <a:extLst>
              <a:ext uri="{FF2B5EF4-FFF2-40B4-BE49-F238E27FC236}">
                <a16:creationId xmlns:a16="http://schemas.microsoft.com/office/drawing/2014/main" id="{7D16FF49-ACC4-48C8-CEB8-979998D9894C}"/>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sp>
        <p:nvSpPr>
          <p:cNvPr id="7" name="Title 1">
            <a:extLst>
              <a:ext uri="{FF2B5EF4-FFF2-40B4-BE49-F238E27FC236}">
                <a16:creationId xmlns:a16="http://schemas.microsoft.com/office/drawing/2014/main" id="{89989B7D-7D2E-5284-276B-73EE8115A569}"/>
              </a:ext>
            </a:extLst>
          </p:cNvPr>
          <p:cNvSpPr>
            <a:spLocks noGrp="1"/>
          </p:cNvSpPr>
          <p:nvPr>
            <p:ph type="title"/>
          </p:nvPr>
        </p:nvSpPr>
        <p:spPr>
          <a:xfrm>
            <a:off x="748792" y="726782"/>
            <a:ext cx="4168648" cy="695618"/>
          </a:xfrm>
        </p:spPr>
        <p:txBody>
          <a:bodyPr/>
          <a:lstStyle/>
          <a:p>
            <a:r>
              <a:rPr lang="en-IN" sz="3600" dirty="0"/>
              <a:t>Conclusion</a:t>
            </a:r>
          </a:p>
        </p:txBody>
      </p:sp>
      <p:sp>
        <p:nvSpPr>
          <p:cNvPr id="8" name="TextBox 7">
            <a:extLst>
              <a:ext uri="{FF2B5EF4-FFF2-40B4-BE49-F238E27FC236}">
                <a16:creationId xmlns:a16="http://schemas.microsoft.com/office/drawing/2014/main" id="{67AEDEBA-9C8B-CF35-3C25-B8AE57CB62E6}"/>
              </a:ext>
            </a:extLst>
          </p:cNvPr>
          <p:cNvSpPr txBox="1"/>
          <p:nvPr/>
        </p:nvSpPr>
        <p:spPr>
          <a:xfrm>
            <a:off x="947625" y="1422400"/>
            <a:ext cx="9984535" cy="3076548"/>
          </a:xfrm>
          <a:prstGeom prst="rect">
            <a:avLst/>
          </a:prstGeom>
        </p:spPr>
        <p:txBody>
          <a:bodyPr wrap="square" rtlCol="0">
            <a:spAutoFit/>
          </a:bodyPr>
          <a:lstStyle/>
          <a:p>
            <a:pPr marL="0" indent="0" algn="just">
              <a:lnSpc>
                <a:spcPct val="150000"/>
              </a:lnSpc>
              <a:spcBef>
                <a:spcPts val="0"/>
              </a:spcBef>
              <a:buFontTx/>
              <a:buNone/>
            </a:pPr>
            <a:r>
              <a:rPr lang="en-IN" sz="2200" dirty="0">
                <a:latin typeface="Arial" panose="020B0604020202020204" pitchFamily="34" charset="0"/>
                <a:ea typeface="微软雅黑"/>
                <a:cs typeface="Arial" panose="020B0604020202020204" pitchFamily="34" charset="0"/>
              </a:rPr>
              <a:t>In conclusion, DevOps represents a transformative approach that seamlessly integrates development and operations teams, fostering collaboration, efficiency, and continuous improvement.</a:t>
            </a:r>
          </a:p>
          <a:p>
            <a:pPr marL="0" indent="0" algn="just">
              <a:lnSpc>
                <a:spcPct val="150000"/>
              </a:lnSpc>
              <a:spcBef>
                <a:spcPts val="0"/>
              </a:spcBef>
              <a:buFontTx/>
              <a:buNone/>
            </a:pPr>
            <a:r>
              <a:rPr lang="en-IN" sz="2200" dirty="0">
                <a:latin typeface="Arial" panose="020B0604020202020204" pitchFamily="34" charset="0"/>
                <a:ea typeface="微软雅黑"/>
                <a:cs typeface="Arial" panose="020B0604020202020204" pitchFamily="34" charset="0"/>
              </a:rPr>
              <a:t>	Embracing DevOps principles empowers organizations to deliver high-quality software at an accelerated pace, adapt to changing market demands, and ultimately achieve greater business success.</a:t>
            </a:r>
          </a:p>
        </p:txBody>
      </p:sp>
    </p:spTree>
    <p:extLst>
      <p:ext uri="{BB962C8B-B14F-4D97-AF65-F5344CB8AC3E}">
        <p14:creationId xmlns:p14="http://schemas.microsoft.com/office/powerpoint/2010/main" val="205046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CC1711C4-9113-0BC0-6B65-9597479E6AF3}"/>
              </a:ext>
            </a:extLst>
          </p:cNvPr>
          <p:cNvPicPr>
            <a:picLocks noGrp="1" noChangeAspect="1"/>
          </p:cNvPicPr>
          <p:nvPr>
            <p:ph type="pic" sz="quarter" idx="51"/>
          </p:nvPr>
        </p:nvPicPr>
        <p:blipFill>
          <a:blip r:embed="rId2"/>
          <a:srcRect l="22920" r="22920"/>
          <a:stretch>
            <a:fillRect/>
          </a:stretch>
        </p:blipFill>
        <p:spPr>
          <a:xfrm>
            <a:off x="1828810" y="2458700"/>
            <a:ext cx="1706870" cy="1940600"/>
          </a:xfrm>
        </p:spPr>
      </p:pic>
      <p:sp>
        <p:nvSpPr>
          <p:cNvPr id="8" name="Slide Number Placeholder 7">
            <a:extLst>
              <a:ext uri="{FF2B5EF4-FFF2-40B4-BE49-F238E27FC236}">
                <a16:creationId xmlns:a16="http://schemas.microsoft.com/office/drawing/2014/main" id="{EFCC19DA-DD12-979D-7E76-35538AD75D7F}"/>
              </a:ext>
            </a:extLst>
          </p:cNvPr>
          <p:cNvSpPr>
            <a:spLocks noGrp="1"/>
          </p:cNvSpPr>
          <p:nvPr>
            <p:ph type="sldNum" sz="quarter" idx="55"/>
          </p:nvPr>
        </p:nvSpPr>
        <p:spPr/>
        <p:txBody>
          <a:bodyPr/>
          <a:lstStyle/>
          <a:p>
            <a:fld id="{47FEACEE-25B4-4A2D-B147-27296E36371D}" type="slidenum">
              <a:rPr lang="en-US" altLang="zh-CN" sz="1400" b="1" smtClean="0">
                <a:latin typeface="Arial Black" panose="020B0A04020102020204" pitchFamily="34" charset="0"/>
              </a:rPr>
              <a:pPr/>
              <a:t>14</a:t>
            </a:fld>
            <a:endParaRPr lang="en-US" altLang="zh-CN" sz="1400" b="1" dirty="0">
              <a:latin typeface="Arial Black" panose="020B0A04020102020204" pitchFamily="34" charset="0"/>
            </a:endParaRPr>
          </a:p>
        </p:txBody>
      </p:sp>
      <p:sp>
        <p:nvSpPr>
          <p:cNvPr id="11" name="TextBox 10">
            <a:extLst>
              <a:ext uri="{FF2B5EF4-FFF2-40B4-BE49-F238E27FC236}">
                <a16:creationId xmlns:a16="http://schemas.microsoft.com/office/drawing/2014/main" id="{185E1FB4-A952-7212-D61E-73A8F80AD1DC}"/>
              </a:ext>
            </a:extLst>
          </p:cNvPr>
          <p:cNvSpPr txBox="1"/>
          <p:nvPr/>
        </p:nvSpPr>
        <p:spPr>
          <a:xfrm>
            <a:off x="4581234" y="2905780"/>
            <a:ext cx="4227486" cy="646331"/>
          </a:xfrm>
          <a:prstGeom prst="rect">
            <a:avLst/>
          </a:prstGeom>
        </p:spPr>
        <p:txBody>
          <a:bodyPr wrap="square" rtlCol="0">
            <a:spAutoFit/>
          </a:bodyPr>
          <a:lstStyle/>
          <a:p>
            <a:pPr marL="0" indent="0" algn="ctr">
              <a:lnSpc>
                <a:spcPct val="100000"/>
              </a:lnSpc>
              <a:spcBef>
                <a:spcPts val="0"/>
              </a:spcBef>
              <a:buFontTx/>
              <a:buNone/>
            </a:pPr>
            <a:r>
              <a:rPr lang="en-IN" sz="3600" dirty="0">
                <a:latin typeface="Elephant" panose="02020904090505020303" pitchFamily="18" charset="0"/>
                <a:ea typeface="微软雅黑"/>
                <a:cs typeface="Posterama" panose="020B0504020200020000" pitchFamily="34" charset="0"/>
              </a:rPr>
              <a:t>THANK YOU</a:t>
            </a:r>
          </a:p>
        </p:txBody>
      </p:sp>
    </p:spTree>
    <p:extLst>
      <p:ext uri="{BB962C8B-B14F-4D97-AF65-F5344CB8AC3E}">
        <p14:creationId xmlns:p14="http://schemas.microsoft.com/office/powerpoint/2010/main" val="136815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99F4-162A-35E7-687F-DCD6F18FF707}"/>
              </a:ext>
            </a:extLst>
          </p:cNvPr>
          <p:cNvSpPr>
            <a:spLocks noGrp="1"/>
          </p:cNvSpPr>
          <p:nvPr>
            <p:ph type="title"/>
          </p:nvPr>
        </p:nvSpPr>
        <p:spPr>
          <a:xfrm>
            <a:off x="637032" y="746392"/>
            <a:ext cx="9604248" cy="741502"/>
          </a:xfrm>
        </p:spPr>
        <p:txBody>
          <a:bodyPr/>
          <a:lstStyle/>
          <a:p>
            <a:r>
              <a:rPr lang="en-IN" dirty="0"/>
              <a:t>What is DevOps ?</a:t>
            </a:r>
          </a:p>
        </p:txBody>
      </p:sp>
      <p:sp>
        <p:nvSpPr>
          <p:cNvPr id="4" name="Footer Placeholder 3">
            <a:extLst>
              <a:ext uri="{FF2B5EF4-FFF2-40B4-BE49-F238E27FC236}">
                <a16:creationId xmlns:a16="http://schemas.microsoft.com/office/drawing/2014/main" id="{AAE9D474-B472-3E7C-E064-77FEDBCF3F33}"/>
              </a:ext>
            </a:extLst>
          </p:cNvPr>
          <p:cNvSpPr>
            <a:spLocks noGrp="1"/>
          </p:cNvSpPr>
          <p:nvPr>
            <p:ph type="ftr" sz="quarter" idx="28"/>
          </p:nvPr>
        </p:nvSpPr>
        <p:spPr>
          <a:xfrm>
            <a:off x="748792" y="6233845"/>
            <a:ext cx="998728" cy="365125"/>
          </a:xfrm>
        </p:spPr>
        <p:txBody>
          <a:bodyPr/>
          <a:lstStyle/>
          <a:p>
            <a:r>
              <a:rPr lang="en-US" sz="2000" b="1" dirty="0">
                <a:latin typeface="Bahnschrift Condensed" panose="020B0502040204020203" pitchFamily="34" charset="0"/>
              </a:rPr>
              <a:t>DevOps</a:t>
            </a:r>
          </a:p>
        </p:txBody>
      </p:sp>
      <p:sp>
        <p:nvSpPr>
          <p:cNvPr id="5" name="Slide Number Placeholder 4">
            <a:extLst>
              <a:ext uri="{FF2B5EF4-FFF2-40B4-BE49-F238E27FC236}">
                <a16:creationId xmlns:a16="http://schemas.microsoft.com/office/drawing/2014/main" id="{0C68F5CE-A44E-4AE7-1115-E9F1E12835A8}"/>
              </a:ext>
            </a:extLst>
          </p:cNvPr>
          <p:cNvSpPr>
            <a:spLocks noGrp="1"/>
          </p:cNvSpPr>
          <p:nvPr>
            <p:ph type="sldNum" sz="quarter" idx="29"/>
          </p:nvPr>
        </p:nvSpPr>
        <p:spPr/>
        <p:txBody>
          <a:bodyPr/>
          <a:lstStyle/>
          <a:p>
            <a:fld id="{47FEACEE-25B4-4A2D-B147-27296E36371D}" type="slidenum">
              <a:rPr lang="en-US" altLang="zh-CN" sz="1400" b="1" smtClean="0">
                <a:latin typeface="Arial Black" panose="020B0A04020102020204" pitchFamily="34" charset="0"/>
              </a:rPr>
              <a:pPr/>
              <a:t>2</a:t>
            </a:fld>
            <a:endParaRPr lang="en-US" altLang="zh-CN" sz="1400" b="1" dirty="0">
              <a:latin typeface="Arial Black" panose="020B0A04020102020204" pitchFamily="34" charset="0"/>
            </a:endParaRPr>
          </a:p>
        </p:txBody>
      </p:sp>
      <p:sp>
        <p:nvSpPr>
          <p:cNvPr id="6" name="TextBox 5">
            <a:extLst>
              <a:ext uri="{FF2B5EF4-FFF2-40B4-BE49-F238E27FC236}">
                <a16:creationId xmlns:a16="http://schemas.microsoft.com/office/drawing/2014/main" id="{11405D4A-AD6C-9A93-699B-F7B43DC365C4}"/>
              </a:ext>
            </a:extLst>
          </p:cNvPr>
          <p:cNvSpPr txBox="1"/>
          <p:nvPr/>
        </p:nvSpPr>
        <p:spPr>
          <a:xfrm>
            <a:off x="748792" y="1890726"/>
            <a:ext cx="10467848" cy="3076548"/>
          </a:xfrm>
          <a:prstGeom prst="rect">
            <a:avLst/>
          </a:prstGeom>
        </p:spPr>
        <p:txBody>
          <a:bodyPr wrap="square" rtlCol="0">
            <a:spAutoFit/>
          </a:bodyPr>
          <a:lstStyle/>
          <a:p>
            <a:pPr marL="285750" indent="-285750" algn="just">
              <a:lnSpc>
                <a:spcPct val="150000"/>
              </a:lnSpc>
              <a:spcBef>
                <a:spcPts val="0"/>
              </a:spcBef>
              <a:buFont typeface="Arial" panose="020B0604020202020204" pitchFamily="34" charset="0"/>
              <a:buChar char="•"/>
            </a:pPr>
            <a:r>
              <a:rPr lang="en-IN" sz="2200" dirty="0">
                <a:latin typeface="Arial" panose="020B0604020202020204" pitchFamily="34" charset="0"/>
                <a:ea typeface="微软雅黑"/>
                <a:cs typeface="Arial" panose="020B0604020202020204" pitchFamily="34" charset="0"/>
              </a:rPr>
              <a:t>DevOps is a software development methodology which improves the collaboration between developers and operations team using various automation tools.</a:t>
            </a:r>
          </a:p>
          <a:p>
            <a:pPr marL="285750" indent="-285750" algn="just">
              <a:lnSpc>
                <a:spcPct val="150000"/>
              </a:lnSpc>
              <a:spcBef>
                <a:spcPts val="0"/>
              </a:spcBef>
              <a:buFont typeface="Arial" panose="020B0604020202020204" pitchFamily="34" charset="0"/>
              <a:buChar char="•"/>
            </a:pPr>
            <a:r>
              <a:rPr lang="en-IN" sz="2200" dirty="0">
                <a:latin typeface="Arial" panose="020B0604020202020204" pitchFamily="34" charset="0"/>
                <a:ea typeface="微软雅黑"/>
                <a:cs typeface="Arial" panose="020B0604020202020204" pitchFamily="34" charset="0"/>
              </a:rPr>
              <a:t>DevOps is a set of practices that combines Software development (Dev) and IT operations (Ops) to shorten the life cycle and deliver high quality software continuously. </a:t>
            </a:r>
          </a:p>
        </p:txBody>
      </p:sp>
    </p:spTree>
    <p:extLst>
      <p:ext uri="{BB962C8B-B14F-4D97-AF65-F5344CB8AC3E}">
        <p14:creationId xmlns:p14="http://schemas.microsoft.com/office/powerpoint/2010/main" val="214336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C396BE9-D76B-EE86-D43E-B2A7CD8B7409}"/>
              </a:ext>
            </a:extLst>
          </p:cNvPr>
          <p:cNvSpPr>
            <a:spLocks noGrp="1"/>
          </p:cNvSpPr>
          <p:nvPr>
            <p:ph type="sldNum" sz="quarter" idx="29"/>
          </p:nvPr>
        </p:nvSpPr>
        <p:spPr/>
        <p:txBody>
          <a:bodyPr/>
          <a:lstStyle/>
          <a:p>
            <a:fld id="{47FEACEE-25B4-4A2D-B147-27296E36371D}" type="slidenum">
              <a:rPr lang="en-US" altLang="zh-CN" sz="1400" b="1" smtClean="0">
                <a:latin typeface="Arial Black" panose="020B0A04020102020204" pitchFamily="34" charset="0"/>
              </a:rPr>
              <a:pPr/>
              <a:t>3</a:t>
            </a:fld>
            <a:endParaRPr lang="en-US" altLang="zh-CN" sz="1400" b="1" dirty="0">
              <a:latin typeface="Arial Black" panose="020B0A04020102020204" pitchFamily="34" charset="0"/>
            </a:endParaRPr>
          </a:p>
        </p:txBody>
      </p:sp>
      <p:sp>
        <p:nvSpPr>
          <p:cNvPr id="7" name="Footer Placeholder 3">
            <a:extLst>
              <a:ext uri="{FF2B5EF4-FFF2-40B4-BE49-F238E27FC236}">
                <a16:creationId xmlns:a16="http://schemas.microsoft.com/office/drawing/2014/main" id="{60482B80-463C-EDB9-6744-23EDE17E22F0}"/>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sp>
        <p:nvSpPr>
          <p:cNvPr id="8" name="Title 1">
            <a:extLst>
              <a:ext uri="{FF2B5EF4-FFF2-40B4-BE49-F238E27FC236}">
                <a16:creationId xmlns:a16="http://schemas.microsoft.com/office/drawing/2014/main" id="{C7914899-FDE5-0E2B-5FF9-918FE370C1A7}"/>
              </a:ext>
            </a:extLst>
          </p:cNvPr>
          <p:cNvSpPr>
            <a:spLocks noGrp="1"/>
          </p:cNvSpPr>
          <p:nvPr>
            <p:ph type="title"/>
          </p:nvPr>
        </p:nvSpPr>
        <p:spPr>
          <a:xfrm>
            <a:off x="748792" y="406578"/>
            <a:ext cx="4737608" cy="741502"/>
          </a:xfrm>
        </p:spPr>
        <p:txBody>
          <a:bodyPr/>
          <a:lstStyle/>
          <a:p>
            <a:r>
              <a:rPr lang="en-IN" sz="4000" dirty="0"/>
              <a:t>Benefits of DevOps ?</a:t>
            </a:r>
          </a:p>
        </p:txBody>
      </p:sp>
      <p:sp>
        <p:nvSpPr>
          <p:cNvPr id="9" name="TextBox 8">
            <a:extLst>
              <a:ext uri="{FF2B5EF4-FFF2-40B4-BE49-F238E27FC236}">
                <a16:creationId xmlns:a16="http://schemas.microsoft.com/office/drawing/2014/main" id="{921E091A-A416-ED66-FCE7-E546036F0AC8}"/>
              </a:ext>
            </a:extLst>
          </p:cNvPr>
          <p:cNvSpPr txBox="1"/>
          <p:nvPr/>
        </p:nvSpPr>
        <p:spPr>
          <a:xfrm>
            <a:off x="850393" y="1091336"/>
            <a:ext cx="10700768" cy="5309146"/>
          </a:xfrm>
          <a:prstGeom prst="rect">
            <a:avLst/>
          </a:prstGeom>
        </p:spPr>
        <p:txBody>
          <a:bodyPr wrap="square" rtlCol="0">
            <a:spAutoFit/>
          </a:bodyPr>
          <a:lstStyle/>
          <a:p>
            <a:pPr marL="457200" indent="-457200" algn="just">
              <a:lnSpc>
                <a:spcPct val="150000"/>
              </a:lnSpc>
              <a:spcBef>
                <a:spcPts val="0"/>
              </a:spcBef>
              <a:buFont typeface="+mj-lt"/>
              <a:buAutoNum type="arabicPeriod"/>
            </a:pPr>
            <a:r>
              <a:rPr lang="en-IN" sz="2200" b="1" dirty="0">
                <a:latin typeface="Arial" panose="020B0604020202020204" pitchFamily="34" charset="0"/>
                <a:ea typeface="微软雅黑"/>
                <a:cs typeface="Arial" panose="020B0604020202020204" pitchFamily="34" charset="0"/>
              </a:rPr>
              <a:t>Increased Deployment Frequency:</a:t>
            </a:r>
          </a:p>
          <a:p>
            <a:pPr algn="just">
              <a:lnSpc>
                <a:spcPct val="150000"/>
              </a:lnSpc>
              <a:spcBef>
                <a:spcPts val="0"/>
              </a:spcBef>
            </a:pPr>
            <a:r>
              <a:rPr lang="en-IN" sz="2200" b="1" dirty="0">
                <a:latin typeface="Arial" panose="020B0604020202020204" pitchFamily="34" charset="0"/>
                <a:ea typeface="微软雅黑"/>
                <a:cs typeface="Arial" panose="020B0604020202020204" pitchFamily="34" charset="0"/>
              </a:rPr>
              <a:t>	</a:t>
            </a:r>
            <a:r>
              <a:rPr lang="en-IN" sz="2200" dirty="0">
                <a:latin typeface="Arial" panose="020B0604020202020204" pitchFamily="34" charset="0"/>
                <a:ea typeface="微软雅黑"/>
                <a:cs typeface="Arial" panose="020B0604020202020204" pitchFamily="34" charset="0"/>
              </a:rPr>
              <a:t>DevOps facilitates frequent and reliable software releases, allowing teams to deploy updates more frequently and respond rapidly to changing requirements.</a:t>
            </a:r>
          </a:p>
          <a:p>
            <a:pPr lvl="1" algn="just"/>
            <a:endParaRPr lang="en-IN" sz="800" dirty="0">
              <a:latin typeface="Arial" panose="020B0604020202020204" pitchFamily="34" charset="0"/>
              <a:ea typeface="微软雅黑"/>
              <a:cs typeface="Arial" panose="020B0604020202020204" pitchFamily="34" charset="0"/>
            </a:endParaRPr>
          </a:p>
          <a:p>
            <a:pPr algn="just">
              <a:lnSpc>
                <a:spcPct val="150000"/>
              </a:lnSpc>
              <a:spcBef>
                <a:spcPts val="0"/>
              </a:spcBef>
            </a:pPr>
            <a:r>
              <a:rPr lang="en-IN" sz="2200" b="1" dirty="0">
                <a:latin typeface="Arial" panose="020B0604020202020204" pitchFamily="34" charset="0"/>
                <a:ea typeface="微软雅黑"/>
                <a:cs typeface="Arial" panose="020B0604020202020204" pitchFamily="34" charset="0"/>
              </a:rPr>
              <a:t>2.   Faster Time-to-Market:</a:t>
            </a:r>
          </a:p>
          <a:p>
            <a:pPr algn="just">
              <a:lnSpc>
                <a:spcPct val="150000"/>
              </a:lnSpc>
              <a:spcBef>
                <a:spcPts val="0"/>
              </a:spcBef>
            </a:pPr>
            <a:r>
              <a:rPr lang="en-IN" sz="2200" dirty="0">
                <a:latin typeface="Arial" panose="020B0604020202020204" pitchFamily="34" charset="0"/>
                <a:ea typeface="微软雅黑"/>
                <a:cs typeface="Arial" panose="020B0604020202020204" pitchFamily="34" charset="0"/>
              </a:rPr>
              <a:t>	DevOps accelerates the development lifecycle, reducing the time it takes to bring new features and products to market.</a:t>
            </a:r>
          </a:p>
          <a:p>
            <a:pPr algn="just">
              <a:lnSpc>
                <a:spcPct val="150000"/>
              </a:lnSpc>
              <a:spcBef>
                <a:spcPts val="0"/>
              </a:spcBef>
            </a:pPr>
            <a:endParaRPr lang="en-IN" sz="800" dirty="0">
              <a:latin typeface="Arial" panose="020B0604020202020204" pitchFamily="34" charset="0"/>
              <a:ea typeface="微软雅黑"/>
              <a:cs typeface="Arial" panose="020B0604020202020204" pitchFamily="34" charset="0"/>
            </a:endParaRPr>
          </a:p>
          <a:p>
            <a:pPr marL="457200" indent="-457200" algn="just">
              <a:lnSpc>
                <a:spcPct val="150000"/>
              </a:lnSpc>
              <a:spcBef>
                <a:spcPts val="0"/>
              </a:spcBef>
              <a:buAutoNum type="arabicPeriod" startAt="3"/>
            </a:pPr>
            <a:r>
              <a:rPr lang="en-IN" sz="2200" b="1" dirty="0">
                <a:latin typeface="Arial" panose="020B0604020202020204" pitchFamily="34" charset="0"/>
                <a:ea typeface="微软雅黑"/>
                <a:cs typeface="Arial" panose="020B0604020202020204" pitchFamily="34" charset="0"/>
              </a:rPr>
              <a:t>Enhanced Reliability and Stability:</a:t>
            </a:r>
          </a:p>
          <a:p>
            <a:pPr algn="just">
              <a:lnSpc>
                <a:spcPct val="150000"/>
              </a:lnSpc>
              <a:spcBef>
                <a:spcPts val="0"/>
              </a:spcBef>
            </a:pPr>
            <a:r>
              <a:rPr lang="en-IN" sz="2200" b="1" dirty="0">
                <a:latin typeface="Arial" panose="020B0604020202020204" pitchFamily="34" charset="0"/>
                <a:ea typeface="微软雅黑"/>
                <a:cs typeface="Arial" panose="020B0604020202020204" pitchFamily="34" charset="0"/>
              </a:rPr>
              <a:t>	</a:t>
            </a:r>
            <a:r>
              <a:rPr lang="en-IN" sz="2200" dirty="0">
                <a:latin typeface="Arial" panose="020B0604020202020204" pitchFamily="34" charset="0"/>
                <a:ea typeface="微软雅黑"/>
                <a:cs typeface="Arial" panose="020B0604020202020204" pitchFamily="34" charset="0"/>
              </a:rPr>
              <a:t>Automation of testing, integration and deployment processes in DevOps helps ensure more reliable and stable systems.</a:t>
            </a:r>
            <a:endParaRPr lang="en-IN" sz="2200" b="1" dirty="0">
              <a:latin typeface="Arial" panose="020B0604020202020204" pitchFamily="34" charset="0"/>
              <a:ea typeface="微软雅黑"/>
              <a:cs typeface="Arial" panose="020B0604020202020204" pitchFamily="34" charset="0"/>
            </a:endParaRPr>
          </a:p>
          <a:p>
            <a:pPr marL="457200" indent="-457200">
              <a:lnSpc>
                <a:spcPct val="100000"/>
              </a:lnSpc>
              <a:spcBef>
                <a:spcPts val="0"/>
              </a:spcBef>
              <a:buFont typeface="+mj-lt"/>
              <a:buAutoNum type="arabicPeriod"/>
            </a:pPr>
            <a:endParaRPr lang="en-IN" sz="2200" dirty="0">
              <a:latin typeface="Arial" panose="020B0604020202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3043930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7221FB7-913E-AABB-B588-005517822331}"/>
              </a:ext>
            </a:extLst>
          </p:cNvPr>
          <p:cNvSpPr>
            <a:spLocks noGrp="1"/>
          </p:cNvSpPr>
          <p:nvPr>
            <p:ph type="sldNum" sz="quarter" idx="53"/>
          </p:nvPr>
        </p:nvSpPr>
        <p:spPr/>
        <p:txBody>
          <a:bodyPr/>
          <a:lstStyle/>
          <a:p>
            <a:fld id="{47FEACEE-25B4-4A2D-B147-27296E36371D}" type="slidenum">
              <a:rPr lang="en-US" altLang="zh-CN" sz="1400" b="1" smtClean="0">
                <a:latin typeface="Arial Black" panose="020B0A04020102020204" pitchFamily="34" charset="0"/>
              </a:rPr>
              <a:pPr/>
              <a:t>4</a:t>
            </a:fld>
            <a:endParaRPr lang="en-US" altLang="zh-CN" sz="1400" b="1" dirty="0">
              <a:latin typeface="Arial Black" panose="020B0A04020102020204" pitchFamily="34" charset="0"/>
            </a:endParaRPr>
          </a:p>
        </p:txBody>
      </p:sp>
      <p:sp>
        <p:nvSpPr>
          <p:cNvPr id="7" name="Footer Placeholder 3">
            <a:extLst>
              <a:ext uri="{FF2B5EF4-FFF2-40B4-BE49-F238E27FC236}">
                <a16:creationId xmlns:a16="http://schemas.microsoft.com/office/drawing/2014/main" id="{010404C2-359A-51FD-106C-BBAFA6451547}"/>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pic>
        <p:nvPicPr>
          <p:cNvPr id="1026" name="Picture 2" descr="DevOps Lifecycle">
            <a:extLst>
              <a:ext uri="{FF2B5EF4-FFF2-40B4-BE49-F238E27FC236}">
                <a16:creationId xmlns:a16="http://schemas.microsoft.com/office/drawing/2014/main" id="{0436F2DF-21EB-C868-E4D8-60DA69A22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836" y="1299850"/>
            <a:ext cx="9322328" cy="4673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4A5BA54-7628-8660-07A4-E6273FBCC738}"/>
              </a:ext>
            </a:extLst>
          </p:cNvPr>
          <p:cNvSpPr>
            <a:spLocks noGrp="1"/>
          </p:cNvSpPr>
          <p:nvPr>
            <p:ph type="title"/>
          </p:nvPr>
        </p:nvSpPr>
        <p:spPr>
          <a:xfrm>
            <a:off x="748792" y="297953"/>
            <a:ext cx="5347208" cy="741502"/>
          </a:xfrm>
        </p:spPr>
        <p:txBody>
          <a:bodyPr/>
          <a:lstStyle/>
          <a:p>
            <a:r>
              <a:rPr lang="en-IN" sz="3600" dirty="0"/>
              <a:t>DevOps Phases and Tools</a:t>
            </a:r>
          </a:p>
        </p:txBody>
      </p:sp>
    </p:spTree>
    <p:extLst>
      <p:ext uri="{BB962C8B-B14F-4D97-AF65-F5344CB8AC3E}">
        <p14:creationId xmlns:p14="http://schemas.microsoft.com/office/powerpoint/2010/main" val="24853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D126-8856-CA55-BAC5-9CA1766530FC}"/>
              </a:ext>
            </a:extLst>
          </p:cNvPr>
          <p:cNvSpPr>
            <a:spLocks noGrp="1"/>
          </p:cNvSpPr>
          <p:nvPr>
            <p:ph type="title"/>
          </p:nvPr>
        </p:nvSpPr>
        <p:spPr/>
        <p:txBody>
          <a:bodyPr/>
          <a:lstStyle/>
          <a:p>
            <a:r>
              <a:rPr lang="en-IN" sz="3600" dirty="0"/>
              <a:t>DevOps Lifecycle</a:t>
            </a:r>
          </a:p>
        </p:txBody>
      </p:sp>
      <p:sp>
        <p:nvSpPr>
          <p:cNvPr id="5" name="Slide Number Placeholder 4">
            <a:extLst>
              <a:ext uri="{FF2B5EF4-FFF2-40B4-BE49-F238E27FC236}">
                <a16:creationId xmlns:a16="http://schemas.microsoft.com/office/drawing/2014/main" id="{C9E908D8-1C5A-F22D-156E-FF0BAECF524C}"/>
              </a:ext>
            </a:extLst>
          </p:cNvPr>
          <p:cNvSpPr>
            <a:spLocks noGrp="1"/>
          </p:cNvSpPr>
          <p:nvPr>
            <p:ph type="sldNum" sz="quarter" idx="29"/>
          </p:nvPr>
        </p:nvSpPr>
        <p:spPr/>
        <p:txBody>
          <a:bodyPr/>
          <a:lstStyle/>
          <a:p>
            <a:r>
              <a:rPr lang="en-US" altLang="zh-CN" sz="1400" b="1" dirty="0">
                <a:latin typeface="Arial Black" panose="020B0A04020102020204" pitchFamily="34" charset="0"/>
              </a:rPr>
              <a:t>4</a:t>
            </a:r>
          </a:p>
          <a:p>
            <a:endParaRPr lang="en-US" altLang="zh-CN" sz="1400" b="1" dirty="0">
              <a:latin typeface="Arial Black" panose="020B0A04020102020204" pitchFamily="34" charset="0"/>
            </a:endParaRPr>
          </a:p>
        </p:txBody>
      </p:sp>
      <p:sp>
        <p:nvSpPr>
          <p:cNvPr id="6" name="Footer Placeholder 3">
            <a:extLst>
              <a:ext uri="{FF2B5EF4-FFF2-40B4-BE49-F238E27FC236}">
                <a16:creationId xmlns:a16="http://schemas.microsoft.com/office/drawing/2014/main" id="{7F3E0FC6-1DF4-C8B2-2271-72F0CFA50959}"/>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pic>
        <p:nvPicPr>
          <p:cNvPr id="8" name="Picture 7">
            <a:extLst>
              <a:ext uri="{FF2B5EF4-FFF2-40B4-BE49-F238E27FC236}">
                <a16:creationId xmlns:a16="http://schemas.microsoft.com/office/drawing/2014/main" id="{B554497E-FC25-3D38-31E1-D2965D0B61CF}"/>
              </a:ext>
            </a:extLst>
          </p:cNvPr>
          <p:cNvPicPr>
            <a:picLocks noChangeAspect="1"/>
          </p:cNvPicPr>
          <p:nvPr/>
        </p:nvPicPr>
        <p:blipFill>
          <a:blip r:embed="rId2"/>
          <a:stretch>
            <a:fillRect/>
          </a:stretch>
        </p:blipFill>
        <p:spPr>
          <a:xfrm>
            <a:off x="4816600" y="2084466"/>
            <a:ext cx="4996204" cy="2632999"/>
          </a:xfrm>
          <a:prstGeom prst="rect">
            <a:avLst/>
          </a:prstGeom>
        </p:spPr>
      </p:pic>
      <p:sp>
        <p:nvSpPr>
          <p:cNvPr id="9" name="TextBox 8">
            <a:extLst>
              <a:ext uri="{FF2B5EF4-FFF2-40B4-BE49-F238E27FC236}">
                <a16:creationId xmlns:a16="http://schemas.microsoft.com/office/drawing/2014/main" id="{61B29690-DD27-013E-4F4F-5DF2B59CFC5E}"/>
              </a:ext>
            </a:extLst>
          </p:cNvPr>
          <p:cNvSpPr txBox="1"/>
          <p:nvPr/>
        </p:nvSpPr>
        <p:spPr>
          <a:xfrm>
            <a:off x="1118210" y="1724580"/>
            <a:ext cx="4450230" cy="3693319"/>
          </a:xfrm>
          <a:prstGeom prst="rect">
            <a:avLst/>
          </a:prstGeom>
        </p:spPr>
        <p:txBody>
          <a:bodyPr wrap="square" rtlCol="0">
            <a:spAutoFit/>
          </a:bodyPr>
          <a:lstStyle/>
          <a:p>
            <a:pPr marL="342900" indent="-342900" algn="just">
              <a:lnSpc>
                <a:spcPct val="150000"/>
              </a:lnSpc>
              <a:spcBef>
                <a:spcPts val="0"/>
              </a:spcBef>
              <a:buFont typeface="+mj-lt"/>
              <a:buAutoNum type="arabicPeriod"/>
            </a:pPr>
            <a:r>
              <a:rPr lang="en-IN" sz="2400" dirty="0">
                <a:latin typeface="Arial" panose="020B0604020202020204" pitchFamily="34" charset="0"/>
                <a:ea typeface="微软雅黑"/>
                <a:cs typeface="Arial" panose="020B0604020202020204" pitchFamily="34" charset="0"/>
              </a:rPr>
              <a:t>Planning</a:t>
            </a:r>
          </a:p>
          <a:p>
            <a:pPr marL="342900" indent="-342900" algn="just">
              <a:lnSpc>
                <a:spcPct val="150000"/>
              </a:lnSpc>
              <a:spcBef>
                <a:spcPts val="0"/>
              </a:spcBef>
              <a:buFont typeface="+mj-lt"/>
              <a:buAutoNum type="arabicPeriod"/>
            </a:pPr>
            <a:r>
              <a:rPr lang="en-IN" sz="2400" dirty="0">
                <a:latin typeface="Arial" panose="020B0604020202020204" pitchFamily="34" charset="0"/>
                <a:ea typeface="微软雅黑"/>
                <a:cs typeface="Arial" panose="020B0604020202020204" pitchFamily="34" charset="0"/>
              </a:rPr>
              <a:t>Coding</a:t>
            </a:r>
          </a:p>
          <a:p>
            <a:pPr marL="342900" indent="-342900" algn="just">
              <a:lnSpc>
                <a:spcPct val="150000"/>
              </a:lnSpc>
              <a:spcBef>
                <a:spcPts val="0"/>
              </a:spcBef>
              <a:buFont typeface="+mj-lt"/>
              <a:buAutoNum type="arabicPeriod"/>
            </a:pPr>
            <a:r>
              <a:rPr lang="en-IN" sz="2400" dirty="0">
                <a:latin typeface="Arial" panose="020B0604020202020204" pitchFamily="34" charset="0"/>
                <a:ea typeface="微软雅黑"/>
                <a:cs typeface="Arial" panose="020B0604020202020204" pitchFamily="34" charset="0"/>
              </a:rPr>
              <a:t>Building</a:t>
            </a:r>
          </a:p>
          <a:p>
            <a:pPr marL="342900" indent="-342900" algn="just">
              <a:lnSpc>
                <a:spcPct val="150000"/>
              </a:lnSpc>
              <a:spcBef>
                <a:spcPts val="0"/>
              </a:spcBef>
              <a:buFont typeface="+mj-lt"/>
              <a:buAutoNum type="arabicPeriod"/>
            </a:pPr>
            <a:r>
              <a:rPr lang="en-IN" sz="2400" dirty="0">
                <a:latin typeface="Arial" panose="020B0604020202020204" pitchFamily="34" charset="0"/>
                <a:ea typeface="微软雅黑"/>
                <a:cs typeface="Arial" panose="020B0604020202020204" pitchFamily="34" charset="0"/>
              </a:rPr>
              <a:t>Testing</a:t>
            </a:r>
          </a:p>
          <a:p>
            <a:pPr marL="342900" indent="-342900" algn="just">
              <a:lnSpc>
                <a:spcPct val="150000"/>
              </a:lnSpc>
              <a:spcBef>
                <a:spcPts val="0"/>
              </a:spcBef>
              <a:buFont typeface="+mj-lt"/>
              <a:buAutoNum type="arabicPeriod"/>
            </a:pPr>
            <a:r>
              <a:rPr lang="en-IN" sz="2400" dirty="0">
                <a:latin typeface="Arial" panose="020B0604020202020204" pitchFamily="34" charset="0"/>
                <a:ea typeface="微软雅黑"/>
                <a:cs typeface="Arial" panose="020B0604020202020204" pitchFamily="34" charset="0"/>
              </a:rPr>
              <a:t>Deployment</a:t>
            </a:r>
          </a:p>
          <a:p>
            <a:pPr marL="342900" indent="-342900" algn="just">
              <a:lnSpc>
                <a:spcPct val="150000"/>
              </a:lnSpc>
              <a:spcBef>
                <a:spcPts val="0"/>
              </a:spcBef>
              <a:buFont typeface="+mj-lt"/>
              <a:buAutoNum type="arabicPeriod"/>
            </a:pPr>
            <a:r>
              <a:rPr lang="en-IN" sz="2400" dirty="0">
                <a:latin typeface="Arial" panose="020B0604020202020204" pitchFamily="34" charset="0"/>
                <a:ea typeface="微软雅黑"/>
                <a:cs typeface="Arial" panose="020B0604020202020204" pitchFamily="34" charset="0"/>
              </a:rPr>
              <a:t>Monitoring</a:t>
            </a:r>
          </a:p>
          <a:p>
            <a:pPr marL="342900" indent="-342900" algn="ctr">
              <a:lnSpc>
                <a:spcPct val="100000"/>
              </a:lnSpc>
              <a:spcBef>
                <a:spcPts val="0"/>
              </a:spcBef>
              <a:buFont typeface="+mj-lt"/>
              <a:buAutoNum type="arabicPeriod"/>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405514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97EDF1-45AD-9A56-29F9-0EDE5D626DBB}"/>
              </a:ext>
            </a:extLst>
          </p:cNvPr>
          <p:cNvSpPr>
            <a:spLocks noGrp="1"/>
          </p:cNvSpPr>
          <p:nvPr>
            <p:ph type="sldNum" sz="quarter" idx="29"/>
          </p:nvPr>
        </p:nvSpPr>
        <p:spPr/>
        <p:txBody>
          <a:bodyPr/>
          <a:lstStyle/>
          <a:p>
            <a:fld id="{47FEACEE-25B4-4A2D-B147-27296E36371D}" type="slidenum">
              <a:rPr lang="en-US" altLang="zh-CN" sz="1400" smtClean="0">
                <a:latin typeface="Arial Black" panose="020B0A04020102020204" pitchFamily="34" charset="0"/>
              </a:rPr>
              <a:pPr/>
              <a:t>6</a:t>
            </a:fld>
            <a:endParaRPr lang="en-US" altLang="zh-CN" sz="1400" dirty="0">
              <a:latin typeface="Arial Black" panose="020B0A04020102020204" pitchFamily="34" charset="0"/>
            </a:endParaRPr>
          </a:p>
        </p:txBody>
      </p:sp>
      <p:sp>
        <p:nvSpPr>
          <p:cNvPr id="6" name="Footer Placeholder 3">
            <a:extLst>
              <a:ext uri="{FF2B5EF4-FFF2-40B4-BE49-F238E27FC236}">
                <a16:creationId xmlns:a16="http://schemas.microsoft.com/office/drawing/2014/main" id="{950C5CD0-6D7F-A3E3-81DF-2E67F297050C}"/>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pic>
        <p:nvPicPr>
          <p:cNvPr id="8" name="Picture 7">
            <a:extLst>
              <a:ext uri="{FF2B5EF4-FFF2-40B4-BE49-F238E27FC236}">
                <a16:creationId xmlns:a16="http://schemas.microsoft.com/office/drawing/2014/main" id="{FB0D0FBE-01AC-FAF1-7931-AE47BC30A03D}"/>
              </a:ext>
            </a:extLst>
          </p:cNvPr>
          <p:cNvPicPr>
            <a:picLocks noChangeAspect="1"/>
          </p:cNvPicPr>
          <p:nvPr/>
        </p:nvPicPr>
        <p:blipFill>
          <a:blip r:embed="rId2"/>
          <a:stretch>
            <a:fillRect/>
          </a:stretch>
        </p:blipFill>
        <p:spPr>
          <a:xfrm>
            <a:off x="286884" y="389711"/>
            <a:ext cx="2446023" cy="1794689"/>
          </a:xfrm>
          <a:prstGeom prst="rect">
            <a:avLst/>
          </a:prstGeom>
        </p:spPr>
      </p:pic>
      <p:cxnSp>
        <p:nvCxnSpPr>
          <p:cNvPr id="10" name="Straight Arrow Connector 9">
            <a:extLst>
              <a:ext uri="{FF2B5EF4-FFF2-40B4-BE49-F238E27FC236}">
                <a16:creationId xmlns:a16="http://schemas.microsoft.com/office/drawing/2014/main" id="{066B52A7-7DA5-F546-85A6-B81243763C2B}"/>
              </a:ext>
            </a:extLst>
          </p:cNvPr>
          <p:cNvCxnSpPr>
            <a:cxnSpLocks/>
          </p:cNvCxnSpPr>
          <p:nvPr/>
        </p:nvCxnSpPr>
        <p:spPr>
          <a:xfrm>
            <a:off x="2743067" y="1287054"/>
            <a:ext cx="757558"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164FE001-3BD7-17F7-8DA6-8D165A01B7D1}"/>
              </a:ext>
            </a:extLst>
          </p:cNvPr>
          <p:cNvPicPr>
            <a:picLocks noChangeAspect="1"/>
          </p:cNvPicPr>
          <p:nvPr/>
        </p:nvPicPr>
        <p:blipFill>
          <a:blip r:embed="rId3"/>
          <a:stretch>
            <a:fillRect/>
          </a:stretch>
        </p:blipFill>
        <p:spPr>
          <a:xfrm>
            <a:off x="3500625" y="389724"/>
            <a:ext cx="2360031" cy="1794675"/>
          </a:xfrm>
          <a:prstGeom prst="rect">
            <a:avLst/>
          </a:prstGeom>
        </p:spPr>
      </p:pic>
      <p:cxnSp>
        <p:nvCxnSpPr>
          <p:cNvPr id="14" name="Straight Arrow Connector 13">
            <a:extLst>
              <a:ext uri="{FF2B5EF4-FFF2-40B4-BE49-F238E27FC236}">
                <a16:creationId xmlns:a16="http://schemas.microsoft.com/office/drawing/2014/main" id="{E9116A4A-BF49-CCE4-F94F-68CA574008C5}"/>
              </a:ext>
            </a:extLst>
          </p:cNvPr>
          <p:cNvCxnSpPr>
            <a:cxnSpLocks/>
          </p:cNvCxnSpPr>
          <p:nvPr/>
        </p:nvCxnSpPr>
        <p:spPr>
          <a:xfrm>
            <a:off x="5880975" y="1291056"/>
            <a:ext cx="782320"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545BDB96-360B-1B00-FB53-E18FD0E02FC0}"/>
              </a:ext>
            </a:extLst>
          </p:cNvPr>
          <p:cNvPicPr>
            <a:picLocks noChangeAspect="1"/>
          </p:cNvPicPr>
          <p:nvPr/>
        </p:nvPicPr>
        <p:blipFill>
          <a:blip r:embed="rId4"/>
          <a:stretch>
            <a:fillRect/>
          </a:stretch>
        </p:blipFill>
        <p:spPr>
          <a:xfrm>
            <a:off x="6663295" y="389711"/>
            <a:ext cx="2094626" cy="2541816"/>
          </a:xfrm>
          <a:prstGeom prst="rect">
            <a:avLst/>
          </a:prstGeom>
        </p:spPr>
      </p:pic>
      <p:cxnSp>
        <p:nvCxnSpPr>
          <p:cNvPr id="17" name="Straight Arrow Connector 16">
            <a:extLst>
              <a:ext uri="{FF2B5EF4-FFF2-40B4-BE49-F238E27FC236}">
                <a16:creationId xmlns:a16="http://schemas.microsoft.com/office/drawing/2014/main" id="{AD5B1952-59C4-E5F2-9D35-0AD98FB021AC}"/>
              </a:ext>
            </a:extLst>
          </p:cNvPr>
          <p:cNvCxnSpPr>
            <a:cxnSpLocks/>
          </p:cNvCxnSpPr>
          <p:nvPr/>
        </p:nvCxnSpPr>
        <p:spPr>
          <a:xfrm>
            <a:off x="8757921" y="1291056"/>
            <a:ext cx="80263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3195C1D8-98D8-871F-BE98-69A6019A04F8}"/>
              </a:ext>
            </a:extLst>
          </p:cNvPr>
          <p:cNvPicPr>
            <a:picLocks noChangeAspect="1"/>
          </p:cNvPicPr>
          <p:nvPr/>
        </p:nvPicPr>
        <p:blipFill>
          <a:blip r:embed="rId5"/>
          <a:stretch>
            <a:fillRect/>
          </a:stretch>
        </p:blipFill>
        <p:spPr>
          <a:xfrm>
            <a:off x="9560560" y="389711"/>
            <a:ext cx="2152649" cy="2194046"/>
          </a:xfrm>
          <a:prstGeom prst="rect">
            <a:avLst/>
          </a:prstGeom>
        </p:spPr>
      </p:pic>
      <p:pic>
        <p:nvPicPr>
          <p:cNvPr id="26" name="Picture 25">
            <a:extLst>
              <a:ext uri="{FF2B5EF4-FFF2-40B4-BE49-F238E27FC236}">
                <a16:creationId xmlns:a16="http://schemas.microsoft.com/office/drawing/2014/main" id="{4ECB12C0-0838-8E57-52ED-7C123B3D460E}"/>
              </a:ext>
            </a:extLst>
          </p:cNvPr>
          <p:cNvPicPr>
            <a:picLocks noChangeAspect="1"/>
          </p:cNvPicPr>
          <p:nvPr/>
        </p:nvPicPr>
        <p:blipFill>
          <a:blip r:embed="rId6"/>
          <a:stretch>
            <a:fillRect/>
          </a:stretch>
        </p:blipFill>
        <p:spPr>
          <a:xfrm>
            <a:off x="9565572" y="3784046"/>
            <a:ext cx="1827414" cy="2122097"/>
          </a:xfrm>
          <a:prstGeom prst="rect">
            <a:avLst/>
          </a:prstGeom>
        </p:spPr>
      </p:pic>
      <p:cxnSp>
        <p:nvCxnSpPr>
          <p:cNvPr id="27" name="Straight Arrow Connector 26">
            <a:extLst>
              <a:ext uri="{FF2B5EF4-FFF2-40B4-BE49-F238E27FC236}">
                <a16:creationId xmlns:a16="http://schemas.microsoft.com/office/drawing/2014/main" id="{94D9D287-6297-97A6-69E3-C817F02841FA}"/>
              </a:ext>
            </a:extLst>
          </p:cNvPr>
          <p:cNvCxnSpPr>
            <a:cxnSpLocks/>
          </p:cNvCxnSpPr>
          <p:nvPr/>
        </p:nvCxnSpPr>
        <p:spPr>
          <a:xfrm>
            <a:off x="10636884" y="2595150"/>
            <a:ext cx="0" cy="105229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pic>
        <p:nvPicPr>
          <p:cNvPr id="33" name="Picture 32">
            <a:extLst>
              <a:ext uri="{FF2B5EF4-FFF2-40B4-BE49-F238E27FC236}">
                <a16:creationId xmlns:a16="http://schemas.microsoft.com/office/drawing/2014/main" id="{96871985-A531-64B1-6160-0AAC770BA836}"/>
              </a:ext>
            </a:extLst>
          </p:cNvPr>
          <p:cNvPicPr>
            <a:picLocks noChangeAspect="1"/>
          </p:cNvPicPr>
          <p:nvPr/>
        </p:nvPicPr>
        <p:blipFill>
          <a:blip r:embed="rId7"/>
          <a:stretch>
            <a:fillRect/>
          </a:stretch>
        </p:blipFill>
        <p:spPr>
          <a:xfrm>
            <a:off x="11126824" y="3784046"/>
            <a:ext cx="813638" cy="632809"/>
          </a:xfrm>
          <a:prstGeom prst="rect">
            <a:avLst/>
          </a:prstGeom>
        </p:spPr>
      </p:pic>
      <p:sp>
        <p:nvSpPr>
          <p:cNvPr id="35" name="TextBox 34">
            <a:extLst>
              <a:ext uri="{FF2B5EF4-FFF2-40B4-BE49-F238E27FC236}">
                <a16:creationId xmlns:a16="http://schemas.microsoft.com/office/drawing/2014/main" id="{4FC6389B-F773-9278-2A12-3858F3307813}"/>
              </a:ext>
            </a:extLst>
          </p:cNvPr>
          <p:cNvSpPr txBox="1"/>
          <p:nvPr/>
        </p:nvSpPr>
        <p:spPr>
          <a:xfrm>
            <a:off x="10499549" y="2936629"/>
            <a:ext cx="1389239" cy="369332"/>
          </a:xfrm>
          <a:prstGeom prst="rect">
            <a:avLst/>
          </a:prstGeom>
        </p:spPr>
        <p:txBody>
          <a:bodyPr wrap="square" rtlCol="0">
            <a:spAutoFit/>
          </a:bodyPr>
          <a:lstStyle/>
          <a:p>
            <a:pPr marL="0" indent="0" algn="ctr">
              <a:lnSpc>
                <a:spcPct val="100000"/>
              </a:lnSpc>
              <a:spcBef>
                <a:spcPts val="0"/>
              </a:spcBef>
              <a:buFontTx/>
              <a:buNone/>
            </a:pPr>
            <a:r>
              <a:rPr lang="en-IN" sz="1800" dirty="0">
                <a:solidFill>
                  <a:schemeClr val="bg1">
                    <a:lumMod val="50000"/>
                  </a:schemeClr>
                </a:solidFill>
                <a:latin typeface="Posterama" panose="020B0504020200020000" pitchFamily="34" charset="0"/>
                <a:ea typeface="微软雅黑"/>
                <a:cs typeface="Posterama" panose="020B0504020200020000" pitchFamily="34" charset="0"/>
              </a:rPr>
              <a:t>Integrate</a:t>
            </a:r>
          </a:p>
        </p:txBody>
      </p:sp>
      <p:pic>
        <p:nvPicPr>
          <p:cNvPr id="37" name="Picture 36">
            <a:extLst>
              <a:ext uri="{FF2B5EF4-FFF2-40B4-BE49-F238E27FC236}">
                <a16:creationId xmlns:a16="http://schemas.microsoft.com/office/drawing/2014/main" id="{CE297BFC-410F-FF4C-7191-4F4F1EC5C169}"/>
              </a:ext>
            </a:extLst>
          </p:cNvPr>
          <p:cNvPicPr>
            <a:picLocks noChangeAspect="1"/>
          </p:cNvPicPr>
          <p:nvPr/>
        </p:nvPicPr>
        <p:blipFill>
          <a:blip r:embed="rId8"/>
          <a:stretch>
            <a:fillRect/>
          </a:stretch>
        </p:blipFill>
        <p:spPr>
          <a:xfrm>
            <a:off x="6831780" y="3784046"/>
            <a:ext cx="1763415" cy="2328720"/>
          </a:xfrm>
          <a:prstGeom prst="rect">
            <a:avLst/>
          </a:prstGeom>
        </p:spPr>
      </p:pic>
      <p:pic>
        <p:nvPicPr>
          <p:cNvPr id="38" name="Picture 37">
            <a:extLst>
              <a:ext uri="{FF2B5EF4-FFF2-40B4-BE49-F238E27FC236}">
                <a16:creationId xmlns:a16="http://schemas.microsoft.com/office/drawing/2014/main" id="{56982656-2626-3C9D-705C-FB47FDFC2E04}"/>
              </a:ext>
            </a:extLst>
          </p:cNvPr>
          <p:cNvPicPr>
            <a:picLocks noChangeAspect="1"/>
          </p:cNvPicPr>
          <p:nvPr/>
        </p:nvPicPr>
        <p:blipFill>
          <a:blip r:embed="rId9"/>
          <a:stretch>
            <a:fillRect/>
          </a:stretch>
        </p:blipFill>
        <p:spPr>
          <a:xfrm>
            <a:off x="6831780" y="3808006"/>
            <a:ext cx="620975" cy="262459"/>
          </a:xfrm>
          <a:prstGeom prst="rect">
            <a:avLst/>
          </a:prstGeom>
        </p:spPr>
      </p:pic>
      <p:cxnSp>
        <p:nvCxnSpPr>
          <p:cNvPr id="39" name="Straight Arrow Connector 38">
            <a:extLst>
              <a:ext uri="{FF2B5EF4-FFF2-40B4-BE49-F238E27FC236}">
                <a16:creationId xmlns:a16="http://schemas.microsoft.com/office/drawing/2014/main" id="{DD45538B-C071-2541-8DF3-8CBDCAFE53E6}"/>
              </a:ext>
            </a:extLst>
          </p:cNvPr>
          <p:cNvCxnSpPr>
            <a:cxnSpLocks/>
          </p:cNvCxnSpPr>
          <p:nvPr/>
        </p:nvCxnSpPr>
        <p:spPr>
          <a:xfrm flipH="1">
            <a:off x="8566946" y="4833174"/>
            <a:ext cx="993614"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935831DB-3713-4F10-2D48-0C56E6624C10}"/>
              </a:ext>
            </a:extLst>
          </p:cNvPr>
          <p:cNvSpPr txBox="1"/>
          <p:nvPr/>
        </p:nvSpPr>
        <p:spPr>
          <a:xfrm>
            <a:off x="8464620" y="4920007"/>
            <a:ext cx="1389239" cy="369332"/>
          </a:xfrm>
          <a:prstGeom prst="rect">
            <a:avLst/>
          </a:prstGeom>
        </p:spPr>
        <p:txBody>
          <a:bodyPr wrap="square" rtlCol="0">
            <a:spAutoFit/>
          </a:bodyPr>
          <a:lstStyle/>
          <a:p>
            <a:pPr marL="0" indent="0" algn="ctr">
              <a:lnSpc>
                <a:spcPct val="100000"/>
              </a:lnSpc>
              <a:spcBef>
                <a:spcPts val="0"/>
              </a:spcBef>
              <a:buFontTx/>
              <a:buNone/>
            </a:pPr>
            <a:r>
              <a:rPr lang="en-IN" dirty="0">
                <a:solidFill>
                  <a:schemeClr val="bg1">
                    <a:lumMod val="50000"/>
                  </a:schemeClr>
                </a:solidFill>
                <a:latin typeface="Posterama" panose="020B0504020200020000" pitchFamily="34" charset="0"/>
                <a:ea typeface="微软雅黑"/>
                <a:cs typeface="Posterama" panose="020B0504020200020000" pitchFamily="34" charset="0"/>
              </a:rPr>
              <a:t>Deploy</a:t>
            </a:r>
            <a:endParaRPr lang="en-IN" sz="1800" dirty="0">
              <a:solidFill>
                <a:schemeClr val="bg1">
                  <a:lumMod val="50000"/>
                </a:schemeClr>
              </a:solidFill>
              <a:latin typeface="Posterama" panose="020B0504020200020000" pitchFamily="34" charset="0"/>
              <a:ea typeface="微软雅黑"/>
              <a:cs typeface="Posterama" panose="020B0504020200020000" pitchFamily="34" charset="0"/>
            </a:endParaRPr>
          </a:p>
        </p:txBody>
      </p:sp>
      <p:pic>
        <p:nvPicPr>
          <p:cNvPr id="41" name="Picture 40">
            <a:extLst>
              <a:ext uri="{FF2B5EF4-FFF2-40B4-BE49-F238E27FC236}">
                <a16:creationId xmlns:a16="http://schemas.microsoft.com/office/drawing/2014/main" id="{E9A057EC-E076-0379-6108-32D2FF2C091E}"/>
              </a:ext>
            </a:extLst>
          </p:cNvPr>
          <p:cNvPicPr>
            <a:picLocks noChangeAspect="1"/>
          </p:cNvPicPr>
          <p:nvPr/>
        </p:nvPicPr>
        <p:blipFill>
          <a:blip r:embed="rId10"/>
          <a:stretch>
            <a:fillRect/>
          </a:stretch>
        </p:blipFill>
        <p:spPr>
          <a:xfrm>
            <a:off x="7549447" y="3821619"/>
            <a:ext cx="1043615" cy="188128"/>
          </a:xfrm>
          <a:prstGeom prst="rect">
            <a:avLst/>
          </a:prstGeom>
        </p:spPr>
      </p:pic>
      <p:cxnSp>
        <p:nvCxnSpPr>
          <p:cNvPr id="43" name="Straight Arrow Connector 42">
            <a:extLst>
              <a:ext uri="{FF2B5EF4-FFF2-40B4-BE49-F238E27FC236}">
                <a16:creationId xmlns:a16="http://schemas.microsoft.com/office/drawing/2014/main" id="{3A544E55-F505-FDAD-43E8-42AC628CF64E}"/>
              </a:ext>
            </a:extLst>
          </p:cNvPr>
          <p:cNvCxnSpPr>
            <a:cxnSpLocks/>
          </p:cNvCxnSpPr>
          <p:nvPr/>
        </p:nvCxnSpPr>
        <p:spPr>
          <a:xfrm flipH="1">
            <a:off x="5994400" y="4845094"/>
            <a:ext cx="837380"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pic>
        <p:nvPicPr>
          <p:cNvPr id="53" name="Picture 52">
            <a:extLst>
              <a:ext uri="{FF2B5EF4-FFF2-40B4-BE49-F238E27FC236}">
                <a16:creationId xmlns:a16="http://schemas.microsoft.com/office/drawing/2014/main" id="{4C94141F-E0F0-4F36-3C07-2E34360B7A98}"/>
              </a:ext>
            </a:extLst>
          </p:cNvPr>
          <p:cNvPicPr>
            <a:picLocks noChangeAspect="1"/>
          </p:cNvPicPr>
          <p:nvPr/>
        </p:nvPicPr>
        <p:blipFill>
          <a:blip r:embed="rId11"/>
          <a:stretch>
            <a:fillRect/>
          </a:stretch>
        </p:blipFill>
        <p:spPr>
          <a:xfrm>
            <a:off x="3820160" y="3772127"/>
            <a:ext cx="2169228" cy="2328711"/>
          </a:xfrm>
          <a:prstGeom prst="rect">
            <a:avLst/>
          </a:prstGeom>
        </p:spPr>
      </p:pic>
      <p:cxnSp>
        <p:nvCxnSpPr>
          <p:cNvPr id="54" name="Straight Arrow Connector 53">
            <a:extLst>
              <a:ext uri="{FF2B5EF4-FFF2-40B4-BE49-F238E27FC236}">
                <a16:creationId xmlns:a16="http://schemas.microsoft.com/office/drawing/2014/main" id="{905CCFAF-CD6F-04F6-3710-C4D91B56E4D5}"/>
              </a:ext>
            </a:extLst>
          </p:cNvPr>
          <p:cNvCxnSpPr>
            <a:cxnSpLocks/>
          </p:cNvCxnSpPr>
          <p:nvPr/>
        </p:nvCxnSpPr>
        <p:spPr>
          <a:xfrm flipH="1">
            <a:off x="2963809" y="4898461"/>
            <a:ext cx="837380"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pic>
        <p:nvPicPr>
          <p:cNvPr id="56" name="Picture 55">
            <a:extLst>
              <a:ext uri="{FF2B5EF4-FFF2-40B4-BE49-F238E27FC236}">
                <a16:creationId xmlns:a16="http://schemas.microsoft.com/office/drawing/2014/main" id="{C0F6B597-1A9A-70D8-78EB-B6A9E06231E3}"/>
              </a:ext>
            </a:extLst>
          </p:cNvPr>
          <p:cNvPicPr>
            <a:picLocks noChangeAspect="1"/>
          </p:cNvPicPr>
          <p:nvPr/>
        </p:nvPicPr>
        <p:blipFill>
          <a:blip r:embed="rId12"/>
          <a:stretch>
            <a:fillRect/>
          </a:stretch>
        </p:blipFill>
        <p:spPr>
          <a:xfrm>
            <a:off x="665214" y="3772127"/>
            <a:ext cx="2293583" cy="2263602"/>
          </a:xfrm>
          <a:prstGeom prst="rect">
            <a:avLst/>
          </a:prstGeom>
        </p:spPr>
      </p:pic>
    </p:spTree>
    <p:extLst>
      <p:ext uri="{BB962C8B-B14F-4D97-AF65-F5344CB8AC3E}">
        <p14:creationId xmlns:p14="http://schemas.microsoft.com/office/powerpoint/2010/main" val="185469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964473-480D-9B37-B278-4554B9BB2232}"/>
              </a:ext>
            </a:extLst>
          </p:cNvPr>
          <p:cNvSpPr>
            <a:spLocks noGrp="1"/>
          </p:cNvSpPr>
          <p:nvPr>
            <p:ph type="sldNum" sz="quarter" idx="29"/>
          </p:nvPr>
        </p:nvSpPr>
        <p:spPr/>
        <p:txBody>
          <a:bodyPr/>
          <a:lstStyle/>
          <a:p>
            <a:fld id="{47FEACEE-25B4-4A2D-B147-27296E36371D}" type="slidenum">
              <a:rPr lang="en-US" altLang="zh-CN" sz="1400" b="1" smtClean="0">
                <a:latin typeface="Arial Black" panose="020B0A04020102020204" pitchFamily="34" charset="0"/>
              </a:rPr>
              <a:pPr/>
              <a:t>7</a:t>
            </a:fld>
            <a:endParaRPr lang="en-US" altLang="zh-CN" sz="1400" b="1" dirty="0">
              <a:latin typeface="Arial Black" panose="020B0A04020102020204" pitchFamily="34" charset="0"/>
            </a:endParaRPr>
          </a:p>
        </p:txBody>
      </p:sp>
      <p:sp>
        <p:nvSpPr>
          <p:cNvPr id="6" name="Footer Placeholder 3">
            <a:extLst>
              <a:ext uri="{FF2B5EF4-FFF2-40B4-BE49-F238E27FC236}">
                <a16:creationId xmlns:a16="http://schemas.microsoft.com/office/drawing/2014/main" id="{18873772-1F23-9B58-4560-4C02BA78B7B8}"/>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sp>
        <p:nvSpPr>
          <p:cNvPr id="7" name="TextBox 6">
            <a:extLst>
              <a:ext uri="{FF2B5EF4-FFF2-40B4-BE49-F238E27FC236}">
                <a16:creationId xmlns:a16="http://schemas.microsoft.com/office/drawing/2014/main" id="{5B7500E6-EE4A-9613-3E31-A754922DDDF5}"/>
              </a:ext>
            </a:extLst>
          </p:cNvPr>
          <p:cNvSpPr txBox="1"/>
          <p:nvPr/>
        </p:nvSpPr>
        <p:spPr>
          <a:xfrm>
            <a:off x="0" y="495138"/>
            <a:ext cx="4369726" cy="523220"/>
          </a:xfrm>
          <a:prstGeom prst="rect">
            <a:avLst/>
          </a:prstGeom>
        </p:spPr>
        <p:txBody>
          <a:bodyPr wrap="square" rtlCol="0">
            <a:spAutoFit/>
          </a:bodyPr>
          <a:lstStyle/>
          <a:p>
            <a:pPr marL="0" indent="0" algn="ctr">
              <a:lnSpc>
                <a:spcPct val="100000"/>
              </a:lnSpc>
              <a:spcBef>
                <a:spcPts val="0"/>
              </a:spcBef>
              <a:buFontTx/>
              <a:buNone/>
            </a:pPr>
            <a:r>
              <a:rPr lang="en-IN" sz="2800" b="1" dirty="0">
                <a:latin typeface="Posterama Text SemiBold"/>
                <a:ea typeface="微软雅黑"/>
                <a:cs typeface="Posterama" panose="020B0504020200020000" pitchFamily="34" charset="0"/>
              </a:rPr>
              <a:t>Step 1: Planning</a:t>
            </a:r>
          </a:p>
        </p:txBody>
      </p:sp>
      <p:sp>
        <p:nvSpPr>
          <p:cNvPr id="8" name="TextBox 7">
            <a:extLst>
              <a:ext uri="{FF2B5EF4-FFF2-40B4-BE49-F238E27FC236}">
                <a16:creationId xmlns:a16="http://schemas.microsoft.com/office/drawing/2014/main" id="{FD9A05CA-C578-BC3D-4458-821ADBABEADA}"/>
              </a:ext>
            </a:extLst>
          </p:cNvPr>
          <p:cNvSpPr txBox="1"/>
          <p:nvPr/>
        </p:nvSpPr>
        <p:spPr>
          <a:xfrm>
            <a:off x="962257" y="985520"/>
            <a:ext cx="9919104" cy="958660"/>
          </a:xfrm>
          <a:prstGeom prst="rect">
            <a:avLst/>
          </a:prstGeom>
        </p:spPr>
        <p:txBody>
          <a:bodyPr wrap="square" rtlCol="0">
            <a:spAutoFit/>
          </a:bodyPr>
          <a:lstStyle/>
          <a:p>
            <a:pPr marL="285750" indent="-285750" algn="just">
              <a:lnSpc>
                <a:spcPct val="150000"/>
              </a:lnSpc>
              <a:spcBef>
                <a:spcPts val="0"/>
              </a:spcBef>
              <a:buFont typeface="Wingdings" panose="05000000000000000000" pitchFamily="2" charset="2"/>
              <a:buChar char="§"/>
            </a:pPr>
            <a:r>
              <a:rPr lang="en-IN" sz="2000" dirty="0">
                <a:latin typeface="Arial" panose="020B0604020202020204" pitchFamily="34" charset="0"/>
                <a:ea typeface="微软雅黑"/>
                <a:cs typeface="Arial" panose="020B0604020202020204" pitchFamily="34" charset="0"/>
              </a:rPr>
              <a:t>In plan stage, business owners and software development team discuss project goals and create a plan.</a:t>
            </a:r>
          </a:p>
        </p:txBody>
      </p:sp>
      <p:sp>
        <p:nvSpPr>
          <p:cNvPr id="9" name="TextBox 8">
            <a:extLst>
              <a:ext uri="{FF2B5EF4-FFF2-40B4-BE49-F238E27FC236}">
                <a16:creationId xmlns:a16="http://schemas.microsoft.com/office/drawing/2014/main" id="{338A21C5-80F2-AD3A-31A0-F6F480488DA2}"/>
              </a:ext>
            </a:extLst>
          </p:cNvPr>
          <p:cNvSpPr txBox="1"/>
          <p:nvPr/>
        </p:nvSpPr>
        <p:spPr>
          <a:xfrm>
            <a:off x="154334" y="4354176"/>
            <a:ext cx="4061057" cy="523220"/>
          </a:xfrm>
          <a:prstGeom prst="rect">
            <a:avLst/>
          </a:prstGeom>
        </p:spPr>
        <p:txBody>
          <a:bodyPr wrap="square" rtlCol="0">
            <a:spAutoFit/>
          </a:bodyPr>
          <a:lstStyle/>
          <a:p>
            <a:pPr marL="0" indent="0" algn="ctr">
              <a:lnSpc>
                <a:spcPct val="100000"/>
              </a:lnSpc>
              <a:spcBef>
                <a:spcPts val="0"/>
              </a:spcBef>
              <a:buFontTx/>
              <a:buNone/>
            </a:pPr>
            <a:r>
              <a:rPr lang="en-IN" sz="2800" b="1" dirty="0">
                <a:latin typeface="Posterama Text SemiBold"/>
                <a:ea typeface="微软雅黑"/>
                <a:cs typeface="Posterama" panose="020B0504020200020000" pitchFamily="34" charset="0"/>
              </a:rPr>
              <a:t>Step 3: Building </a:t>
            </a:r>
          </a:p>
        </p:txBody>
      </p:sp>
      <p:sp>
        <p:nvSpPr>
          <p:cNvPr id="10" name="TextBox 9">
            <a:extLst>
              <a:ext uri="{FF2B5EF4-FFF2-40B4-BE49-F238E27FC236}">
                <a16:creationId xmlns:a16="http://schemas.microsoft.com/office/drawing/2014/main" id="{21859FA2-3835-DEC5-02BF-9509E2E7D3F0}"/>
              </a:ext>
            </a:extLst>
          </p:cNvPr>
          <p:cNvSpPr txBox="1"/>
          <p:nvPr/>
        </p:nvSpPr>
        <p:spPr>
          <a:xfrm>
            <a:off x="962257" y="2949670"/>
            <a:ext cx="9756545" cy="958660"/>
          </a:xfrm>
          <a:prstGeom prst="rect">
            <a:avLst/>
          </a:prstGeom>
        </p:spPr>
        <p:txBody>
          <a:bodyPr wrap="square" rtlCol="0">
            <a:spAutoFit/>
          </a:bodyPr>
          <a:lstStyle/>
          <a:p>
            <a:pPr marL="285750" indent="-285750" algn="just">
              <a:lnSpc>
                <a:spcPct val="150000"/>
              </a:lnSpc>
              <a:spcBef>
                <a:spcPts val="0"/>
              </a:spcBef>
              <a:buFont typeface="Wingdings" panose="05000000000000000000" pitchFamily="2" charset="2"/>
              <a:buChar char="§"/>
            </a:pPr>
            <a:r>
              <a:rPr lang="en-IN" sz="2000" dirty="0">
                <a:latin typeface="Arial" panose="020B0604020202020204" pitchFamily="34" charset="0"/>
                <a:ea typeface="微软雅黑"/>
                <a:cs typeface="Arial" panose="020B0604020202020204" pitchFamily="34" charset="0"/>
              </a:rPr>
              <a:t>Programmers then design and code the application and use tools like Git to store application code.</a:t>
            </a:r>
          </a:p>
        </p:txBody>
      </p:sp>
      <p:sp>
        <p:nvSpPr>
          <p:cNvPr id="11" name="TextBox 10">
            <a:extLst>
              <a:ext uri="{FF2B5EF4-FFF2-40B4-BE49-F238E27FC236}">
                <a16:creationId xmlns:a16="http://schemas.microsoft.com/office/drawing/2014/main" id="{2944F7F0-3429-9C32-B160-494FA4D76B08}"/>
              </a:ext>
            </a:extLst>
          </p:cNvPr>
          <p:cNvSpPr txBox="1"/>
          <p:nvPr/>
        </p:nvSpPr>
        <p:spPr>
          <a:xfrm>
            <a:off x="40639" y="2474507"/>
            <a:ext cx="4061057" cy="523220"/>
          </a:xfrm>
          <a:prstGeom prst="rect">
            <a:avLst/>
          </a:prstGeom>
        </p:spPr>
        <p:txBody>
          <a:bodyPr wrap="square" rtlCol="0">
            <a:spAutoFit/>
          </a:bodyPr>
          <a:lstStyle/>
          <a:p>
            <a:pPr marL="0" indent="0" algn="ctr">
              <a:lnSpc>
                <a:spcPct val="100000"/>
              </a:lnSpc>
              <a:spcBef>
                <a:spcPts val="0"/>
              </a:spcBef>
              <a:buFontTx/>
              <a:buNone/>
            </a:pPr>
            <a:r>
              <a:rPr lang="en-IN" sz="2800" b="1" dirty="0">
                <a:latin typeface="Posterama Text SemiBold"/>
                <a:ea typeface="微软雅黑"/>
                <a:cs typeface="Posterama" panose="020B0504020200020000" pitchFamily="34" charset="0"/>
              </a:rPr>
              <a:t>Step 2: Coding</a:t>
            </a:r>
          </a:p>
        </p:txBody>
      </p:sp>
      <p:sp>
        <p:nvSpPr>
          <p:cNvPr id="12" name="TextBox 11">
            <a:extLst>
              <a:ext uri="{FF2B5EF4-FFF2-40B4-BE49-F238E27FC236}">
                <a16:creationId xmlns:a16="http://schemas.microsoft.com/office/drawing/2014/main" id="{D2B3E65D-C9E1-5F09-B9ED-C7B6F115C712}"/>
              </a:ext>
            </a:extLst>
          </p:cNvPr>
          <p:cNvSpPr txBox="1"/>
          <p:nvPr/>
        </p:nvSpPr>
        <p:spPr>
          <a:xfrm>
            <a:off x="962256" y="4885149"/>
            <a:ext cx="9756545" cy="958660"/>
          </a:xfrm>
          <a:prstGeom prst="rect">
            <a:avLst/>
          </a:prstGeom>
        </p:spPr>
        <p:txBody>
          <a:bodyPr wrap="square" rtlCol="0">
            <a:spAutoFit/>
          </a:bodyPr>
          <a:lstStyle/>
          <a:p>
            <a:pPr marL="285750" indent="-285750" algn="just">
              <a:lnSpc>
                <a:spcPct val="150000"/>
              </a:lnSpc>
              <a:spcBef>
                <a:spcPts val="0"/>
              </a:spcBef>
              <a:buFont typeface="Wingdings" panose="05000000000000000000" pitchFamily="2" charset="2"/>
              <a:buChar char="§"/>
            </a:pPr>
            <a:r>
              <a:rPr lang="en-IN" sz="2000" dirty="0">
                <a:latin typeface="Arial" panose="020B0604020202020204" pitchFamily="34" charset="0"/>
                <a:ea typeface="微软雅黑"/>
                <a:cs typeface="Arial" panose="020B0604020202020204" pitchFamily="34" charset="0"/>
              </a:rPr>
              <a:t>Build tools like Maven and Gradle, take code from different repositories and combine them to build the complete application.</a:t>
            </a:r>
          </a:p>
        </p:txBody>
      </p:sp>
    </p:spTree>
    <p:extLst>
      <p:ext uri="{BB962C8B-B14F-4D97-AF65-F5344CB8AC3E}">
        <p14:creationId xmlns:p14="http://schemas.microsoft.com/office/powerpoint/2010/main" val="321391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1B40F6-71F3-5BEF-CE50-E36B3A50AA53}"/>
              </a:ext>
            </a:extLst>
          </p:cNvPr>
          <p:cNvSpPr>
            <a:spLocks noGrp="1"/>
          </p:cNvSpPr>
          <p:nvPr>
            <p:ph type="sldNum" sz="quarter" idx="29"/>
          </p:nvPr>
        </p:nvSpPr>
        <p:spPr/>
        <p:txBody>
          <a:bodyPr/>
          <a:lstStyle/>
          <a:p>
            <a:r>
              <a:rPr lang="en-US" altLang="zh-CN" sz="1400" b="1" dirty="0">
                <a:latin typeface="Arial Black" panose="020B0A04020102020204" pitchFamily="34" charset="0"/>
              </a:rPr>
              <a:t>7</a:t>
            </a:r>
          </a:p>
        </p:txBody>
      </p:sp>
      <p:sp>
        <p:nvSpPr>
          <p:cNvPr id="6" name="TextBox 5">
            <a:extLst>
              <a:ext uri="{FF2B5EF4-FFF2-40B4-BE49-F238E27FC236}">
                <a16:creationId xmlns:a16="http://schemas.microsoft.com/office/drawing/2014/main" id="{CACBA99F-61C1-AE88-EF9D-35B7CA8E258B}"/>
              </a:ext>
            </a:extLst>
          </p:cNvPr>
          <p:cNvSpPr txBox="1"/>
          <p:nvPr/>
        </p:nvSpPr>
        <p:spPr>
          <a:xfrm>
            <a:off x="-81280" y="510287"/>
            <a:ext cx="4369726" cy="523220"/>
          </a:xfrm>
          <a:prstGeom prst="rect">
            <a:avLst/>
          </a:prstGeom>
        </p:spPr>
        <p:txBody>
          <a:bodyPr wrap="square" rtlCol="0">
            <a:spAutoFit/>
          </a:bodyPr>
          <a:lstStyle/>
          <a:p>
            <a:pPr marL="0" indent="0" algn="ctr">
              <a:lnSpc>
                <a:spcPct val="100000"/>
              </a:lnSpc>
              <a:spcBef>
                <a:spcPts val="0"/>
              </a:spcBef>
              <a:buFontTx/>
              <a:buNone/>
            </a:pPr>
            <a:r>
              <a:rPr lang="en-IN" sz="2800" b="1" dirty="0">
                <a:latin typeface="Posterama Text SemiBold"/>
                <a:ea typeface="微软雅黑"/>
                <a:cs typeface="Posterama" panose="020B0504020200020000" pitchFamily="34" charset="0"/>
              </a:rPr>
              <a:t>Step 4: Testing</a:t>
            </a:r>
          </a:p>
        </p:txBody>
      </p:sp>
      <p:sp>
        <p:nvSpPr>
          <p:cNvPr id="7" name="TextBox 6">
            <a:extLst>
              <a:ext uri="{FF2B5EF4-FFF2-40B4-BE49-F238E27FC236}">
                <a16:creationId xmlns:a16="http://schemas.microsoft.com/office/drawing/2014/main" id="{5BDDF780-34DF-C07D-A3BB-8982B7B7F050}"/>
              </a:ext>
            </a:extLst>
          </p:cNvPr>
          <p:cNvSpPr txBox="1"/>
          <p:nvPr/>
        </p:nvSpPr>
        <p:spPr>
          <a:xfrm>
            <a:off x="962257" y="985520"/>
            <a:ext cx="9919104" cy="958660"/>
          </a:xfrm>
          <a:prstGeom prst="rect">
            <a:avLst/>
          </a:prstGeom>
        </p:spPr>
        <p:txBody>
          <a:bodyPr wrap="square" rtlCol="0">
            <a:spAutoFit/>
          </a:bodyPr>
          <a:lstStyle/>
          <a:p>
            <a:pPr marL="285750" indent="-285750" algn="just">
              <a:lnSpc>
                <a:spcPct val="150000"/>
              </a:lnSpc>
              <a:spcBef>
                <a:spcPts val="0"/>
              </a:spcBef>
              <a:buFont typeface="Wingdings" panose="05000000000000000000" pitchFamily="2" charset="2"/>
              <a:buChar char="§"/>
            </a:pPr>
            <a:r>
              <a:rPr lang="en-IN" sz="2000" dirty="0">
                <a:latin typeface="Arial" panose="020B0604020202020204" pitchFamily="34" charset="0"/>
                <a:ea typeface="微软雅黑"/>
                <a:cs typeface="Arial" panose="020B0604020202020204" pitchFamily="34" charset="0"/>
              </a:rPr>
              <a:t>Application is tested using automation testing tools like Selenium and Junit to ensure software quality.</a:t>
            </a:r>
          </a:p>
        </p:txBody>
      </p:sp>
      <p:sp>
        <p:nvSpPr>
          <p:cNvPr id="8" name="TextBox 7">
            <a:extLst>
              <a:ext uri="{FF2B5EF4-FFF2-40B4-BE49-F238E27FC236}">
                <a16:creationId xmlns:a16="http://schemas.microsoft.com/office/drawing/2014/main" id="{47DCABB9-FC83-9292-4275-84793A0F7BD9}"/>
              </a:ext>
            </a:extLst>
          </p:cNvPr>
          <p:cNvSpPr txBox="1"/>
          <p:nvPr/>
        </p:nvSpPr>
        <p:spPr>
          <a:xfrm>
            <a:off x="477519" y="2434562"/>
            <a:ext cx="4061057" cy="523220"/>
          </a:xfrm>
          <a:prstGeom prst="rect">
            <a:avLst/>
          </a:prstGeom>
        </p:spPr>
        <p:txBody>
          <a:bodyPr wrap="square" rtlCol="0">
            <a:spAutoFit/>
          </a:bodyPr>
          <a:lstStyle/>
          <a:p>
            <a:pPr marL="0" indent="0" algn="ctr">
              <a:lnSpc>
                <a:spcPct val="100000"/>
              </a:lnSpc>
              <a:spcBef>
                <a:spcPts val="0"/>
              </a:spcBef>
              <a:buFontTx/>
              <a:buNone/>
            </a:pPr>
            <a:r>
              <a:rPr lang="en-IN" sz="2800" b="1" dirty="0">
                <a:latin typeface="Posterama Text SemiBold"/>
                <a:ea typeface="微软雅黑"/>
                <a:cs typeface="Posterama" panose="020B0504020200020000" pitchFamily="34" charset="0"/>
              </a:rPr>
              <a:t>Step 5: Deployment</a:t>
            </a:r>
          </a:p>
        </p:txBody>
      </p:sp>
      <p:sp>
        <p:nvSpPr>
          <p:cNvPr id="9" name="TextBox 8">
            <a:extLst>
              <a:ext uri="{FF2B5EF4-FFF2-40B4-BE49-F238E27FC236}">
                <a16:creationId xmlns:a16="http://schemas.microsoft.com/office/drawing/2014/main" id="{60DFAB1C-1CEB-7148-EE2F-B5439E6DBE14}"/>
              </a:ext>
            </a:extLst>
          </p:cNvPr>
          <p:cNvSpPr txBox="1"/>
          <p:nvPr/>
        </p:nvSpPr>
        <p:spPr>
          <a:xfrm>
            <a:off x="962257" y="2949670"/>
            <a:ext cx="9756545" cy="958660"/>
          </a:xfrm>
          <a:prstGeom prst="rect">
            <a:avLst/>
          </a:prstGeom>
        </p:spPr>
        <p:txBody>
          <a:bodyPr wrap="square" rtlCol="0">
            <a:spAutoFit/>
          </a:bodyPr>
          <a:lstStyle/>
          <a:p>
            <a:pPr marL="285750" indent="-285750" algn="just">
              <a:lnSpc>
                <a:spcPct val="150000"/>
              </a:lnSpc>
              <a:spcBef>
                <a:spcPts val="0"/>
              </a:spcBef>
              <a:buFont typeface="Wingdings" panose="05000000000000000000" pitchFamily="2" charset="2"/>
              <a:buChar char="§"/>
            </a:pPr>
            <a:r>
              <a:rPr lang="en-IN" sz="2000" dirty="0">
                <a:latin typeface="Arial" panose="020B0604020202020204" pitchFamily="34" charset="0"/>
                <a:ea typeface="微软雅黑"/>
                <a:cs typeface="Arial" panose="020B0604020202020204" pitchFamily="34" charset="0"/>
              </a:rPr>
              <a:t>When testing is complete, new features are integrated automatically to the already existing codebase.</a:t>
            </a:r>
          </a:p>
        </p:txBody>
      </p:sp>
      <p:sp>
        <p:nvSpPr>
          <p:cNvPr id="10" name="TextBox 9">
            <a:extLst>
              <a:ext uri="{FF2B5EF4-FFF2-40B4-BE49-F238E27FC236}">
                <a16:creationId xmlns:a16="http://schemas.microsoft.com/office/drawing/2014/main" id="{8011F986-A2F8-8BC5-7A2C-C865F5918C59}"/>
              </a:ext>
            </a:extLst>
          </p:cNvPr>
          <p:cNvSpPr txBox="1"/>
          <p:nvPr/>
        </p:nvSpPr>
        <p:spPr>
          <a:xfrm>
            <a:off x="316894" y="4390600"/>
            <a:ext cx="4061057" cy="523220"/>
          </a:xfrm>
          <a:prstGeom prst="rect">
            <a:avLst/>
          </a:prstGeom>
        </p:spPr>
        <p:txBody>
          <a:bodyPr wrap="square" rtlCol="0">
            <a:spAutoFit/>
          </a:bodyPr>
          <a:lstStyle/>
          <a:p>
            <a:pPr marL="0" indent="0" algn="ctr">
              <a:lnSpc>
                <a:spcPct val="100000"/>
              </a:lnSpc>
              <a:spcBef>
                <a:spcPts val="0"/>
              </a:spcBef>
              <a:buFontTx/>
              <a:buNone/>
            </a:pPr>
            <a:r>
              <a:rPr lang="en-IN" sz="2800" b="1" dirty="0">
                <a:latin typeface="Posterama Text SemiBold"/>
                <a:ea typeface="微软雅黑"/>
                <a:cs typeface="Posterama" panose="020B0504020200020000" pitchFamily="34" charset="0"/>
              </a:rPr>
              <a:t>  Step 6: Monitoring </a:t>
            </a:r>
          </a:p>
        </p:txBody>
      </p:sp>
      <p:sp>
        <p:nvSpPr>
          <p:cNvPr id="11" name="TextBox 10">
            <a:extLst>
              <a:ext uri="{FF2B5EF4-FFF2-40B4-BE49-F238E27FC236}">
                <a16:creationId xmlns:a16="http://schemas.microsoft.com/office/drawing/2014/main" id="{55058A04-B401-B582-90F3-6970CE2FE8BF}"/>
              </a:ext>
            </a:extLst>
          </p:cNvPr>
          <p:cNvSpPr txBox="1"/>
          <p:nvPr/>
        </p:nvSpPr>
        <p:spPr>
          <a:xfrm>
            <a:off x="962256" y="4885149"/>
            <a:ext cx="9756545" cy="958660"/>
          </a:xfrm>
          <a:prstGeom prst="rect">
            <a:avLst/>
          </a:prstGeom>
        </p:spPr>
        <p:txBody>
          <a:bodyPr wrap="square" rtlCol="0">
            <a:spAutoFit/>
          </a:bodyPr>
          <a:lstStyle/>
          <a:p>
            <a:pPr marL="285750" indent="-285750" algn="just">
              <a:lnSpc>
                <a:spcPct val="150000"/>
              </a:lnSpc>
              <a:spcBef>
                <a:spcPts val="0"/>
              </a:spcBef>
              <a:buFont typeface="Wingdings" panose="05000000000000000000" pitchFamily="2" charset="2"/>
              <a:buChar char="§"/>
            </a:pPr>
            <a:r>
              <a:rPr lang="en-IN" sz="2000" dirty="0">
                <a:latin typeface="Arial" panose="020B0604020202020204" pitchFamily="34" charset="0"/>
                <a:ea typeface="微软雅黑"/>
                <a:cs typeface="Arial" panose="020B0604020202020204" pitchFamily="34" charset="0"/>
              </a:rPr>
              <a:t>Monitoring allows IT organization to identify specific issues of specific releases and understand the impact on end-users.</a:t>
            </a:r>
          </a:p>
        </p:txBody>
      </p:sp>
      <p:sp>
        <p:nvSpPr>
          <p:cNvPr id="12" name="Footer Placeholder 3">
            <a:extLst>
              <a:ext uri="{FF2B5EF4-FFF2-40B4-BE49-F238E27FC236}">
                <a16:creationId xmlns:a16="http://schemas.microsoft.com/office/drawing/2014/main" id="{584A690C-179C-3D97-115B-E0AD94529320}"/>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spTree>
    <p:extLst>
      <p:ext uri="{BB962C8B-B14F-4D97-AF65-F5344CB8AC3E}">
        <p14:creationId xmlns:p14="http://schemas.microsoft.com/office/powerpoint/2010/main" val="360815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D69632A-FE08-3303-6932-C0A983A8470D}"/>
              </a:ext>
            </a:extLst>
          </p:cNvPr>
          <p:cNvSpPr>
            <a:spLocks noGrp="1"/>
          </p:cNvSpPr>
          <p:nvPr>
            <p:ph type="sldNum" sz="quarter" idx="29"/>
          </p:nvPr>
        </p:nvSpPr>
        <p:spPr/>
        <p:txBody>
          <a:bodyPr/>
          <a:lstStyle/>
          <a:p>
            <a:fld id="{47FEACEE-25B4-4A2D-B147-27296E36371D}" type="slidenum">
              <a:rPr lang="en-US" altLang="zh-CN" sz="1400" b="1" smtClean="0">
                <a:latin typeface="Arial Black" panose="020B0A04020102020204" pitchFamily="34" charset="0"/>
              </a:rPr>
              <a:pPr/>
              <a:t>9</a:t>
            </a:fld>
            <a:endParaRPr lang="en-US" altLang="zh-CN" sz="1400" b="1" dirty="0">
              <a:latin typeface="Arial Black" panose="020B0A04020102020204" pitchFamily="34" charset="0"/>
            </a:endParaRPr>
          </a:p>
        </p:txBody>
      </p:sp>
      <p:sp>
        <p:nvSpPr>
          <p:cNvPr id="6" name="Footer Placeholder 3">
            <a:extLst>
              <a:ext uri="{FF2B5EF4-FFF2-40B4-BE49-F238E27FC236}">
                <a16:creationId xmlns:a16="http://schemas.microsoft.com/office/drawing/2014/main" id="{D2E904BF-2412-21E7-E18C-ACDE6A222FF5}"/>
              </a:ext>
            </a:extLst>
          </p:cNvPr>
          <p:cNvSpPr txBox="1">
            <a:spLocks/>
          </p:cNvSpPr>
          <p:nvPr/>
        </p:nvSpPr>
        <p:spPr>
          <a:xfrm>
            <a:off x="748792" y="6233845"/>
            <a:ext cx="998728" cy="3651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Bahnschrift Condensed" panose="020B0502040204020203" pitchFamily="34" charset="0"/>
              </a:rPr>
              <a:t>DevOps</a:t>
            </a:r>
          </a:p>
        </p:txBody>
      </p:sp>
      <p:pic>
        <p:nvPicPr>
          <p:cNvPr id="2050" name="Picture 2" descr="30+ Best DevOps Tools | Git, Jenkins, Selenium | Edureka">
            <a:extLst>
              <a:ext uri="{FF2B5EF4-FFF2-40B4-BE49-F238E27FC236}">
                <a16:creationId xmlns:a16="http://schemas.microsoft.com/office/drawing/2014/main" id="{F7AF9B00-EDE0-290B-5A3B-9B9E417C8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156" y="1493520"/>
            <a:ext cx="9796543" cy="439928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1909AE3-0B76-EDEF-82C0-1650F87378F3}"/>
              </a:ext>
            </a:extLst>
          </p:cNvPr>
          <p:cNvSpPr>
            <a:spLocks noGrp="1"/>
          </p:cNvSpPr>
          <p:nvPr>
            <p:ph type="title"/>
          </p:nvPr>
        </p:nvSpPr>
        <p:spPr>
          <a:xfrm>
            <a:off x="667512" y="349254"/>
            <a:ext cx="3508248" cy="1037244"/>
          </a:xfrm>
        </p:spPr>
        <p:txBody>
          <a:bodyPr/>
          <a:lstStyle/>
          <a:p>
            <a:r>
              <a:rPr lang="en-IN" sz="3600" dirty="0"/>
              <a:t>DevOps Tools</a:t>
            </a:r>
          </a:p>
        </p:txBody>
      </p:sp>
    </p:spTree>
    <p:extLst>
      <p:ext uri="{BB962C8B-B14F-4D97-AF65-F5344CB8AC3E}">
        <p14:creationId xmlns:p14="http://schemas.microsoft.com/office/powerpoint/2010/main" val="146896380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216</TotalTime>
  <Words>539</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等线</vt:lpstr>
      <vt:lpstr>Abadi</vt:lpstr>
      <vt:lpstr>Arial</vt:lpstr>
      <vt:lpstr>Arial Black</vt:lpstr>
      <vt:lpstr>Bahnschrift Condensed</vt:lpstr>
      <vt:lpstr>Book Antiqua</vt:lpstr>
      <vt:lpstr>Calibri</vt:lpstr>
      <vt:lpstr>Elephant</vt:lpstr>
      <vt:lpstr>Posterama</vt:lpstr>
      <vt:lpstr>Posterama Text Black</vt:lpstr>
      <vt:lpstr>Posterama Text SemiBold</vt:lpstr>
      <vt:lpstr>Wingdings</vt:lpstr>
      <vt:lpstr>Custom​​</vt:lpstr>
      <vt:lpstr>DevOps</vt:lpstr>
      <vt:lpstr>What is DevOps ?</vt:lpstr>
      <vt:lpstr>Benefits of DevOps ?</vt:lpstr>
      <vt:lpstr>DevOps Phases and Tools</vt:lpstr>
      <vt:lpstr>DevOps Lifecycle</vt:lpstr>
      <vt:lpstr>PowerPoint Presentation</vt:lpstr>
      <vt:lpstr>PowerPoint Presentation</vt:lpstr>
      <vt:lpstr>PowerPoint Presentation</vt:lpstr>
      <vt:lpstr>DevOps Tools</vt:lpstr>
      <vt:lpstr>DevOps Processes</vt:lpstr>
      <vt:lpstr>PowerPoint Presentation</vt:lpstr>
      <vt:lpstr>DevOps 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Jnanavi Ajith</dc:creator>
  <cp:lastModifiedBy>Jnanavi Ajith</cp:lastModifiedBy>
  <cp:revision>5</cp:revision>
  <dcterms:created xsi:type="dcterms:W3CDTF">2023-11-10T08:00:07Z</dcterms:created>
  <dcterms:modified xsi:type="dcterms:W3CDTF">2023-11-10T13:23:33Z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