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66" r:id="rId3"/>
    <p:sldId id="278" r:id="rId4"/>
    <p:sldId id="286" r:id="rId5"/>
    <p:sldId id="284" r:id="rId6"/>
    <p:sldId id="281" r:id="rId7"/>
    <p:sldId id="282" r:id="rId8"/>
    <p:sldId id="283" r:id="rId9"/>
    <p:sldId id="279" r:id="rId10"/>
    <p:sldId id="280" r:id="rId11"/>
    <p:sldId id="270"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9A7"/>
    <a:srgbClr val="FDBA53"/>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0" autoAdjust="0"/>
    <p:restoredTop sz="95828" autoAdjust="0"/>
  </p:normalViewPr>
  <p:slideViewPr>
    <p:cSldViewPr snapToGrid="0">
      <p:cViewPr varScale="1">
        <p:scale>
          <a:sx n="58" d="100"/>
          <a:sy n="58" d="100"/>
        </p:scale>
        <p:origin x="294" y="66"/>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0431C-98BF-44E9-A559-5D28CB7C430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7271E58-5752-4767-B32F-12D277A5B9B8}">
      <dgm:prSet phldrT="[Text]" custT="1"/>
      <dgm:spPr/>
      <dgm:t>
        <a:bodyPr/>
        <a:lstStyle/>
        <a:p>
          <a:pPr>
            <a:buFont typeface="Wingdings" panose="05000000000000000000" pitchFamily="2" charset="2"/>
            <a:buChar char="§"/>
          </a:pPr>
          <a:r>
            <a:rPr lang="en-US" sz="1800" dirty="0">
              <a:ea typeface="ＭＳ Ｐゴシック" panose="020B0600070205080204" pitchFamily="34" charset="-128"/>
            </a:rPr>
            <a:t>Planning and Control</a:t>
          </a:r>
          <a:endParaRPr lang="en-US" sz="1800" dirty="0"/>
        </a:p>
      </dgm:t>
    </dgm:pt>
    <dgm:pt modelId="{037CC02F-85AC-421F-8090-925939AA7EF4}" type="parTrans" cxnId="{D440960D-76E9-4F2F-A8F3-0F93AF3BF5CA}">
      <dgm:prSet/>
      <dgm:spPr/>
      <dgm:t>
        <a:bodyPr/>
        <a:lstStyle/>
        <a:p>
          <a:endParaRPr lang="en-US"/>
        </a:p>
      </dgm:t>
    </dgm:pt>
    <dgm:pt modelId="{252B3F37-E56E-4352-9928-0434EF387690}" type="sibTrans" cxnId="{D440960D-76E9-4F2F-A8F3-0F93AF3BF5CA}">
      <dgm:prSet/>
      <dgm:spPr/>
      <dgm:t>
        <a:bodyPr/>
        <a:lstStyle/>
        <a:p>
          <a:endParaRPr lang="en-US"/>
        </a:p>
      </dgm:t>
    </dgm:pt>
    <dgm:pt modelId="{B975E6BD-D520-4D7E-BEAE-3A13F51965D3}">
      <dgm:prSet phldrT="[Text]" custT="1"/>
      <dgm:spPr/>
      <dgm:t>
        <a:bodyPr/>
        <a:lstStyle/>
        <a:p>
          <a:pPr>
            <a:buFont typeface="Wingdings" panose="05000000000000000000" pitchFamily="2" charset="2"/>
            <a:buChar char="§"/>
          </a:pPr>
          <a:r>
            <a:rPr lang="en-US" sz="1800" dirty="0">
              <a:ea typeface="ＭＳ Ｐゴシック" panose="020B0600070205080204" pitchFamily="34" charset="-128"/>
            </a:rPr>
            <a:t>Analysis and Design</a:t>
          </a:r>
          <a:endParaRPr lang="en-US" sz="1800" dirty="0"/>
        </a:p>
      </dgm:t>
    </dgm:pt>
    <dgm:pt modelId="{7C2AC107-2BA0-4A60-B24D-D6E77360F88A}" type="parTrans" cxnId="{09CEA8B6-DDF4-4347-A2C9-69677C5BC2FC}">
      <dgm:prSet/>
      <dgm:spPr/>
      <dgm:t>
        <a:bodyPr/>
        <a:lstStyle/>
        <a:p>
          <a:endParaRPr lang="en-US"/>
        </a:p>
      </dgm:t>
    </dgm:pt>
    <dgm:pt modelId="{3B4972EB-9D16-4DB0-A150-632FB29C7A23}" type="sibTrans" cxnId="{09CEA8B6-DDF4-4347-A2C9-69677C5BC2FC}">
      <dgm:prSet/>
      <dgm:spPr/>
      <dgm:t>
        <a:bodyPr/>
        <a:lstStyle/>
        <a:p>
          <a:endParaRPr lang="en-US"/>
        </a:p>
      </dgm:t>
    </dgm:pt>
    <dgm:pt modelId="{49CDDADF-C147-47CF-A04B-359D5C859D49}">
      <dgm:prSet phldrT="[Text]" custT="1"/>
      <dgm:spPr/>
      <dgm:t>
        <a:bodyPr/>
        <a:lstStyle/>
        <a:p>
          <a:pPr>
            <a:buFont typeface="Wingdings" panose="05000000000000000000" pitchFamily="2" charset="2"/>
            <a:buChar char="§"/>
          </a:pPr>
          <a:r>
            <a:rPr lang="en-US" sz="1800" dirty="0">
              <a:ea typeface="ＭＳ Ｐゴシック" panose="020B0600070205080204" pitchFamily="34" charset="-128"/>
            </a:rPr>
            <a:t>Implementation and Execution</a:t>
          </a:r>
          <a:endParaRPr lang="en-US" sz="1800" dirty="0"/>
        </a:p>
      </dgm:t>
    </dgm:pt>
    <dgm:pt modelId="{E0EEBF50-C72D-4EEC-9882-D1964A857295}" type="parTrans" cxnId="{E629896D-C554-437D-87C5-B54E87D310BF}">
      <dgm:prSet/>
      <dgm:spPr/>
      <dgm:t>
        <a:bodyPr/>
        <a:lstStyle/>
        <a:p>
          <a:endParaRPr lang="en-US"/>
        </a:p>
      </dgm:t>
    </dgm:pt>
    <dgm:pt modelId="{A3FDF91A-70C6-4203-9DD6-87229A75E563}" type="sibTrans" cxnId="{E629896D-C554-437D-87C5-B54E87D310BF}">
      <dgm:prSet/>
      <dgm:spPr/>
      <dgm:t>
        <a:bodyPr/>
        <a:lstStyle/>
        <a:p>
          <a:endParaRPr lang="en-US"/>
        </a:p>
      </dgm:t>
    </dgm:pt>
    <dgm:pt modelId="{AF937F2D-15E6-4698-80AD-F4C303EEDD70}">
      <dgm:prSet phldrT="[Text]" custT="1"/>
      <dgm:spPr/>
      <dgm:t>
        <a:bodyPr/>
        <a:lstStyle/>
        <a:p>
          <a:pPr>
            <a:buFont typeface="Wingdings" panose="05000000000000000000" pitchFamily="2" charset="2"/>
            <a:buChar char="§"/>
          </a:pPr>
          <a:r>
            <a:rPr lang="en-US" sz="1800" dirty="0">
              <a:ea typeface="ＭＳ Ｐゴシック" panose="020B0600070205080204" pitchFamily="34" charset="-128"/>
            </a:rPr>
            <a:t>Evaluate exit criteria &amp; Reporting</a:t>
          </a:r>
          <a:endParaRPr lang="en-US" sz="1800" dirty="0"/>
        </a:p>
      </dgm:t>
    </dgm:pt>
    <dgm:pt modelId="{ED86E973-3933-4144-B152-E3C23F7DA3E1}" type="parTrans" cxnId="{0BC4789A-F088-485A-AE0D-AC7E9F347222}">
      <dgm:prSet/>
      <dgm:spPr/>
      <dgm:t>
        <a:bodyPr/>
        <a:lstStyle/>
        <a:p>
          <a:endParaRPr lang="en-US"/>
        </a:p>
      </dgm:t>
    </dgm:pt>
    <dgm:pt modelId="{A012DA47-A673-4A28-A482-C283AF096EDE}" type="sibTrans" cxnId="{0BC4789A-F088-485A-AE0D-AC7E9F347222}">
      <dgm:prSet/>
      <dgm:spPr/>
      <dgm:t>
        <a:bodyPr/>
        <a:lstStyle/>
        <a:p>
          <a:endParaRPr lang="en-US"/>
        </a:p>
      </dgm:t>
    </dgm:pt>
    <dgm:pt modelId="{8C1B3EAD-BECD-41BA-B6BD-7DFB8694712B}">
      <dgm:prSet phldrT="[Text]" custT="1"/>
      <dgm:spPr/>
      <dgm:t>
        <a:bodyPr/>
        <a:lstStyle/>
        <a:p>
          <a:pPr>
            <a:buFont typeface="Wingdings" panose="05000000000000000000" pitchFamily="2" charset="2"/>
            <a:buChar char="§"/>
          </a:pPr>
          <a:r>
            <a:rPr lang="en-US" sz="1800" dirty="0">
              <a:ea typeface="ＭＳ Ｐゴシック" panose="020B0600070205080204" pitchFamily="34" charset="-128"/>
            </a:rPr>
            <a:t>Test Closure activities</a:t>
          </a:r>
          <a:endParaRPr lang="en-US" sz="1800" dirty="0"/>
        </a:p>
      </dgm:t>
    </dgm:pt>
    <dgm:pt modelId="{3E201C8F-AEDF-4053-B110-1EB25782223B}" type="parTrans" cxnId="{10129CB3-AA8B-48CF-9951-29937B1AD4F8}">
      <dgm:prSet/>
      <dgm:spPr/>
      <dgm:t>
        <a:bodyPr/>
        <a:lstStyle/>
        <a:p>
          <a:endParaRPr lang="en-US"/>
        </a:p>
      </dgm:t>
    </dgm:pt>
    <dgm:pt modelId="{2FB9E064-8A2C-4A23-943F-168CC2217953}" type="sibTrans" cxnId="{10129CB3-AA8B-48CF-9951-29937B1AD4F8}">
      <dgm:prSet/>
      <dgm:spPr/>
      <dgm:t>
        <a:bodyPr/>
        <a:lstStyle/>
        <a:p>
          <a:endParaRPr lang="en-US"/>
        </a:p>
      </dgm:t>
    </dgm:pt>
    <dgm:pt modelId="{A6AD0360-8807-45E2-9DBD-A2C1B0F8E5EB}">
      <dgm:prSet phldrT="[Text]" custT="1"/>
      <dgm:spPr/>
      <dgm:t>
        <a:bodyPr lIns="137160"/>
        <a:lstStyle/>
        <a:p>
          <a:pPr marL="182880" indent="-182880">
            <a:buFont typeface="Wingdings" panose="05000000000000000000" pitchFamily="2" charset="2"/>
            <a:buChar char="§"/>
          </a:pPr>
          <a:r>
            <a:rPr lang="en-US" sz="1800" dirty="0"/>
            <a:t>Involves creating the Test Strategy</a:t>
          </a:r>
        </a:p>
      </dgm:t>
    </dgm:pt>
    <dgm:pt modelId="{D5DC3076-0DA9-474D-B773-57096F82A2F3}" type="parTrans" cxnId="{4F934B06-5905-4A56-A8AE-04F9709C4B28}">
      <dgm:prSet/>
      <dgm:spPr/>
      <dgm:t>
        <a:bodyPr/>
        <a:lstStyle/>
        <a:p>
          <a:endParaRPr lang="en-US"/>
        </a:p>
      </dgm:t>
    </dgm:pt>
    <dgm:pt modelId="{6CEB6706-7F29-4DB3-A760-EE455EA5B0AF}" type="sibTrans" cxnId="{4F934B06-5905-4A56-A8AE-04F9709C4B28}">
      <dgm:prSet/>
      <dgm:spPr/>
      <dgm:t>
        <a:bodyPr/>
        <a:lstStyle/>
        <a:p>
          <a:endParaRPr lang="en-US"/>
        </a:p>
      </dgm:t>
    </dgm:pt>
    <dgm:pt modelId="{584AD611-E9B8-4DBD-B42B-B36FBA01DBA8}">
      <dgm:prSet phldrT="[Text]" custT="1"/>
      <dgm:spPr/>
      <dgm:t>
        <a:bodyPr lIns="137160"/>
        <a:lstStyle/>
        <a:p>
          <a:pPr marL="182880" indent="-182880">
            <a:buFont typeface="Wingdings" panose="05000000000000000000" pitchFamily="2" charset="2"/>
            <a:buChar char="§"/>
          </a:pPr>
          <a:r>
            <a:rPr lang="en-US" sz="1800" dirty="0"/>
            <a:t>Creating Test Sufficiency criteria</a:t>
          </a:r>
        </a:p>
      </dgm:t>
    </dgm:pt>
    <dgm:pt modelId="{560CB968-B60B-4895-9F0B-5A38C4D19B32}" type="parTrans" cxnId="{ABFD5F19-59D4-43FC-89C9-5579EDC2B93E}">
      <dgm:prSet/>
      <dgm:spPr/>
      <dgm:t>
        <a:bodyPr/>
        <a:lstStyle/>
        <a:p>
          <a:endParaRPr lang="en-US"/>
        </a:p>
      </dgm:t>
    </dgm:pt>
    <dgm:pt modelId="{2D4F7652-15C6-4AB8-B3A5-E692101A70E5}" type="sibTrans" cxnId="{ABFD5F19-59D4-43FC-89C9-5579EDC2B93E}">
      <dgm:prSet/>
      <dgm:spPr/>
      <dgm:t>
        <a:bodyPr/>
        <a:lstStyle/>
        <a:p>
          <a:endParaRPr lang="en-US"/>
        </a:p>
      </dgm:t>
    </dgm:pt>
    <dgm:pt modelId="{940FAB7F-1C4E-4926-91E8-E85AFDECD94C}">
      <dgm:prSet phldrT="[Text]" custT="1"/>
      <dgm:spPr/>
      <dgm:t>
        <a:bodyPr lIns="137160"/>
        <a:lstStyle/>
        <a:p>
          <a:pPr marL="182880" indent="-182880">
            <a:buFont typeface="Wingdings" panose="05000000000000000000" pitchFamily="2" charset="2"/>
            <a:buChar char="§"/>
          </a:pPr>
          <a:r>
            <a:rPr lang="en-US" sz="1800" dirty="0"/>
            <a:t>Planning for resources and building a Schedule</a:t>
          </a:r>
        </a:p>
      </dgm:t>
    </dgm:pt>
    <dgm:pt modelId="{A280F721-1822-4D09-BAD8-3BD2ACC28C7A}" type="parTrans" cxnId="{A29184C5-7C7C-439E-B504-EBB5E9388CCA}">
      <dgm:prSet/>
      <dgm:spPr/>
      <dgm:t>
        <a:bodyPr/>
        <a:lstStyle/>
        <a:p>
          <a:endParaRPr lang="en-US"/>
        </a:p>
      </dgm:t>
    </dgm:pt>
    <dgm:pt modelId="{C927F483-1C20-45E9-AA43-2B0B5747EEB1}" type="sibTrans" cxnId="{A29184C5-7C7C-439E-B504-EBB5E9388CCA}">
      <dgm:prSet/>
      <dgm:spPr/>
      <dgm:t>
        <a:bodyPr/>
        <a:lstStyle/>
        <a:p>
          <a:endParaRPr lang="en-US"/>
        </a:p>
      </dgm:t>
    </dgm:pt>
    <dgm:pt modelId="{ECE01488-CD27-41EA-9E3A-8BA1468D039E}">
      <dgm:prSet phldrT="[Text]" custT="1"/>
      <dgm:spPr/>
      <dgm:t>
        <a:bodyPr lIns="137160"/>
        <a:lstStyle/>
        <a:p>
          <a:pPr marL="182880" indent="-182880">
            <a:buFont typeface="Wingdings" panose="05000000000000000000" pitchFamily="2" charset="2"/>
            <a:buChar char="§"/>
          </a:pPr>
          <a:r>
            <a:rPr lang="en-US" sz="1800" dirty="0"/>
            <a:t>Setup review points, status reporting mechanisms, approval boards ..</a:t>
          </a:r>
        </a:p>
      </dgm:t>
    </dgm:pt>
    <dgm:pt modelId="{D0AA4EF1-52E3-4E05-B9B4-CF28E9CB62B5}" type="parTrans" cxnId="{C25C7201-14B2-41A3-918C-E6B3D9A1DFB2}">
      <dgm:prSet/>
      <dgm:spPr/>
      <dgm:t>
        <a:bodyPr/>
        <a:lstStyle/>
        <a:p>
          <a:endParaRPr lang="en-US"/>
        </a:p>
      </dgm:t>
    </dgm:pt>
    <dgm:pt modelId="{466365C9-DAD4-497E-B9FE-A3BC43904CC6}" type="sibTrans" cxnId="{C25C7201-14B2-41A3-918C-E6B3D9A1DFB2}">
      <dgm:prSet/>
      <dgm:spPr/>
      <dgm:t>
        <a:bodyPr/>
        <a:lstStyle/>
        <a:p>
          <a:endParaRPr lang="en-US"/>
        </a:p>
      </dgm:t>
    </dgm:pt>
    <dgm:pt modelId="{5494A9A3-2DDC-4889-A221-AC56CBBA80D7}">
      <dgm:prSet phldrT="[Text]" custT="1"/>
      <dgm:spPr>
        <a:solidFill>
          <a:schemeClr val="accent4">
            <a:lumMod val="40000"/>
            <a:lumOff val="60000"/>
            <a:alpha val="90000"/>
          </a:schemeClr>
        </a:solidFill>
      </dgm:spPr>
      <dgm:t>
        <a:bodyPr/>
        <a:lstStyle/>
        <a:p>
          <a:pPr>
            <a:buFont typeface="Wingdings" panose="05000000000000000000" pitchFamily="2" charset="2"/>
            <a:buChar char="§"/>
          </a:pPr>
          <a:r>
            <a:rPr lang="en-US" sz="1800" dirty="0"/>
            <a:t>Analyze test requirements, product architecture and interfaces</a:t>
          </a:r>
        </a:p>
      </dgm:t>
    </dgm:pt>
    <dgm:pt modelId="{38A088AF-072D-4030-B2C5-D4C7F46414EA}" type="parTrans" cxnId="{78AC59AC-8034-4BAA-A8BC-82A19EFEF9EF}">
      <dgm:prSet/>
      <dgm:spPr/>
      <dgm:t>
        <a:bodyPr/>
        <a:lstStyle/>
        <a:p>
          <a:endParaRPr lang="en-US"/>
        </a:p>
      </dgm:t>
    </dgm:pt>
    <dgm:pt modelId="{ED82A904-3C54-4D6C-8A05-16736AE8C6B9}" type="sibTrans" cxnId="{78AC59AC-8034-4BAA-A8BC-82A19EFEF9EF}">
      <dgm:prSet/>
      <dgm:spPr/>
      <dgm:t>
        <a:bodyPr/>
        <a:lstStyle/>
        <a:p>
          <a:endParaRPr lang="en-US"/>
        </a:p>
      </dgm:t>
    </dgm:pt>
    <dgm:pt modelId="{2CEBD195-6C29-4B22-B147-6AA369D7D3F0}">
      <dgm:prSet phldrT="[Text]" custT="1"/>
      <dgm:spPr>
        <a:solidFill>
          <a:schemeClr val="accent4">
            <a:lumMod val="40000"/>
            <a:lumOff val="60000"/>
            <a:alpha val="90000"/>
          </a:schemeClr>
        </a:solidFill>
      </dgm:spPr>
      <dgm:t>
        <a:bodyPr/>
        <a:lstStyle/>
        <a:p>
          <a:pPr>
            <a:buFont typeface="Wingdings" panose="05000000000000000000" pitchFamily="2" charset="2"/>
            <a:buChar char="§"/>
          </a:pPr>
          <a:r>
            <a:rPr lang="en-US" sz="1800" dirty="0"/>
            <a:t>Identify test conditions and design tests and test environment</a:t>
          </a:r>
        </a:p>
      </dgm:t>
    </dgm:pt>
    <dgm:pt modelId="{3C5ED270-C955-4469-897F-7A40A8374712}" type="parTrans" cxnId="{7EC94166-1128-40F1-8F9F-7FD6BD1A721A}">
      <dgm:prSet/>
      <dgm:spPr/>
      <dgm:t>
        <a:bodyPr/>
        <a:lstStyle/>
        <a:p>
          <a:endParaRPr lang="en-US"/>
        </a:p>
      </dgm:t>
    </dgm:pt>
    <dgm:pt modelId="{DE3D167F-ED71-418B-8544-90149D0050EA}" type="sibTrans" cxnId="{7EC94166-1128-40F1-8F9F-7FD6BD1A721A}">
      <dgm:prSet/>
      <dgm:spPr/>
      <dgm:t>
        <a:bodyPr/>
        <a:lstStyle/>
        <a:p>
          <a:endParaRPr lang="en-US"/>
        </a:p>
      </dgm:t>
    </dgm:pt>
    <dgm:pt modelId="{7F027634-133E-4597-A0CB-8596DA004DF8}">
      <dgm:prSet phldrT="[Text]" custT="1"/>
      <dgm:spPr>
        <a:solidFill>
          <a:schemeClr val="accent6">
            <a:lumMod val="40000"/>
            <a:lumOff val="60000"/>
            <a:alpha val="90000"/>
          </a:schemeClr>
        </a:solidFill>
      </dgm:spPr>
      <dgm:t>
        <a:bodyPr/>
        <a:lstStyle/>
        <a:p>
          <a:pPr>
            <a:buFont typeface="Wingdings" panose="05000000000000000000" pitchFamily="2" charset="2"/>
            <a:buChar char="§"/>
          </a:pPr>
          <a:r>
            <a:rPr lang="en-US" sz="1800" dirty="0"/>
            <a:t>Develop test cases, test data, test automation</a:t>
          </a:r>
        </a:p>
      </dgm:t>
    </dgm:pt>
    <dgm:pt modelId="{E29DE27A-23D7-4E04-9499-4BBBA40DD5DB}" type="parTrans" cxnId="{937F0CF1-5479-4C0F-8026-71C40C8AC1C4}">
      <dgm:prSet/>
      <dgm:spPr/>
      <dgm:t>
        <a:bodyPr/>
        <a:lstStyle/>
        <a:p>
          <a:endParaRPr lang="en-US"/>
        </a:p>
      </dgm:t>
    </dgm:pt>
    <dgm:pt modelId="{14A81F85-EA4A-463B-900B-728224B34AD4}" type="sibTrans" cxnId="{937F0CF1-5479-4C0F-8026-71C40C8AC1C4}">
      <dgm:prSet/>
      <dgm:spPr/>
      <dgm:t>
        <a:bodyPr/>
        <a:lstStyle/>
        <a:p>
          <a:endParaRPr lang="en-US"/>
        </a:p>
      </dgm:t>
    </dgm:pt>
    <dgm:pt modelId="{801870AA-2C55-4EDA-88BE-0760D97BBA71}">
      <dgm:prSet phldrT="[Text]" custT="1"/>
      <dgm:spPr>
        <a:solidFill>
          <a:srgbClr val="FFFEBC">
            <a:alpha val="89804"/>
          </a:srgbClr>
        </a:solidFill>
      </dgm:spPr>
      <dgm:t>
        <a:bodyPr/>
        <a:lstStyle/>
        <a:p>
          <a:pPr>
            <a:buFont typeface="Wingdings" panose="05000000000000000000" pitchFamily="2" charset="2"/>
            <a:buChar char="§"/>
          </a:pPr>
          <a:r>
            <a:rPr lang="en-US" sz="1800" dirty="0"/>
            <a:t>Setting up the test completion/stopping criteria based on the application functionality and objectives</a:t>
          </a:r>
          <a:br>
            <a:rPr lang="en-US" sz="1800" dirty="0"/>
          </a:br>
          <a:r>
            <a:rPr lang="en-US" sz="1800" dirty="0"/>
            <a:t>E.g. Test cases, Pass percentage, Bug rate, Deadlines, RTM </a:t>
          </a:r>
        </a:p>
      </dgm:t>
    </dgm:pt>
    <dgm:pt modelId="{59B28ABE-4DE4-4A1D-886F-ADE3F0977C3D}" type="parTrans" cxnId="{F127C217-A19B-456F-A3D1-22AABED33A75}">
      <dgm:prSet/>
      <dgm:spPr/>
      <dgm:t>
        <a:bodyPr/>
        <a:lstStyle/>
        <a:p>
          <a:endParaRPr lang="en-US"/>
        </a:p>
      </dgm:t>
    </dgm:pt>
    <dgm:pt modelId="{52BC5BCF-2264-4C54-9A4C-84E8E0AA7A28}" type="sibTrans" cxnId="{F127C217-A19B-456F-A3D1-22AABED33A75}">
      <dgm:prSet/>
      <dgm:spPr/>
      <dgm:t>
        <a:bodyPr/>
        <a:lstStyle/>
        <a:p>
          <a:endParaRPr lang="en-US"/>
        </a:p>
      </dgm:t>
    </dgm:pt>
    <dgm:pt modelId="{AD53562B-7235-4EDE-AA94-69D5D01949ED}">
      <dgm:prSet phldrT="[Text]" custT="1"/>
      <dgm:spPr>
        <a:solidFill>
          <a:schemeClr val="accent4">
            <a:lumMod val="20000"/>
            <a:lumOff val="80000"/>
            <a:alpha val="90000"/>
          </a:schemeClr>
        </a:solidFill>
      </dgm:spPr>
      <dgm:t>
        <a:bodyPr/>
        <a:lstStyle/>
        <a:p>
          <a:pPr>
            <a:buFont typeface="Wingdings" panose="05000000000000000000" pitchFamily="2" charset="2"/>
            <a:buChar char="§"/>
          </a:pPr>
          <a:r>
            <a:rPr lang="en-US" sz="1800" dirty="0"/>
            <a:t>Done when the testing is complete or project is cancelled</a:t>
          </a:r>
        </a:p>
      </dgm:t>
    </dgm:pt>
    <dgm:pt modelId="{6C4B0496-F45E-4C88-8126-D5E0DC3EC44B}" type="parTrans" cxnId="{EE77FD00-E343-481C-86FB-A2F689C9045E}">
      <dgm:prSet/>
      <dgm:spPr/>
      <dgm:t>
        <a:bodyPr/>
        <a:lstStyle/>
        <a:p>
          <a:endParaRPr lang="en-US"/>
        </a:p>
      </dgm:t>
    </dgm:pt>
    <dgm:pt modelId="{400D7699-964A-4DCC-AE7C-C8EE0FA0FD05}" type="sibTrans" cxnId="{EE77FD00-E343-481C-86FB-A2F689C9045E}">
      <dgm:prSet/>
      <dgm:spPr/>
      <dgm:t>
        <a:bodyPr/>
        <a:lstStyle/>
        <a:p>
          <a:endParaRPr lang="en-US"/>
        </a:p>
      </dgm:t>
    </dgm:pt>
    <dgm:pt modelId="{A205CA9F-8D84-418E-A429-4ECD8AD4A21C}">
      <dgm:prSet phldrT="[Text]" custT="1"/>
      <dgm:spPr>
        <a:solidFill>
          <a:schemeClr val="accent4">
            <a:lumMod val="20000"/>
            <a:lumOff val="80000"/>
            <a:alpha val="90000"/>
          </a:schemeClr>
        </a:solidFill>
      </dgm:spPr>
      <dgm:t>
        <a:bodyPr/>
        <a:lstStyle/>
        <a:p>
          <a:pPr>
            <a:buFont typeface="Wingdings" panose="05000000000000000000" pitchFamily="2" charset="2"/>
            <a:buChar char="§"/>
          </a:pPr>
          <a:r>
            <a:rPr lang="en-US" sz="1800" dirty="0"/>
            <a:t>Verify all planned deliverables are completed, issues resolved</a:t>
          </a:r>
        </a:p>
      </dgm:t>
    </dgm:pt>
    <dgm:pt modelId="{6C883F16-561D-4B18-8DEA-CAA3EB5F3D6D}" type="parTrans" cxnId="{9AD32AAF-D426-4778-9EBD-7F5F2695397D}">
      <dgm:prSet/>
      <dgm:spPr/>
      <dgm:t>
        <a:bodyPr/>
        <a:lstStyle/>
        <a:p>
          <a:endParaRPr lang="en-US"/>
        </a:p>
      </dgm:t>
    </dgm:pt>
    <dgm:pt modelId="{6FEEC741-8328-4C0C-AF76-345CF1F1F356}" type="sibTrans" cxnId="{9AD32AAF-D426-4778-9EBD-7F5F2695397D}">
      <dgm:prSet/>
      <dgm:spPr/>
      <dgm:t>
        <a:bodyPr/>
        <a:lstStyle/>
        <a:p>
          <a:endParaRPr lang="en-US"/>
        </a:p>
      </dgm:t>
    </dgm:pt>
    <dgm:pt modelId="{C1CB33CC-50C4-4F6F-9101-AD7D0126E49F}">
      <dgm:prSet phldrT="[Text]" custT="1"/>
      <dgm:spPr>
        <a:solidFill>
          <a:schemeClr val="accent4">
            <a:lumMod val="20000"/>
            <a:lumOff val="80000"/>
            <a:alpha val="90000"/>
          </a:schemeClr>
        </a:solidFill>
      </dgm:spPr>
      <dgm:t>
        <a:bodyPr/>
        <a:lstStyle/>
        <a:p>
          <a:pPr>
            <a:buFont typeface="Wingdings" panose="05000000000000000000" pitchFamily="2" charset="2"/>
            <a:buChar char="§"/>
          </a:pPr>
          <a:r>
            <a:rPr lang="en-US" sz="1800" dirty="0"/>
            <a:t>Archive all test scripts, environment and formally close with reports and do a retrospective</a:t>
          </a:r>
        </a:p>
      </dgm:t>
    </dgm:pt>
    <dgm:pt modelId="{CBCFBD07-3536-44FE-844F-EA76EC95C31C}" type="parTrans" cxnId="{6FE91CFD-FAAA-49B4-A974-83B9D9022855}">
      <dgm:prSet/>
      <dgm:spPr/>
      <dgm:t>
        <a:bodyPr/>
        <a:lstStyle/>
        <a:p>
          <a:endParaRPr lang="en-US"/>
        </a:p>
      </dgm:t>
    </dgm:pt>
    <dgm:pt modelId="{7DDD0270-F791-42F5-9734-DA973C1DFEB0}" type="sibTrans" cxnId="{6FE91CFD-FAAA-49B4-A974-83B9D9022855}">
      <dgm:prSet/>
      <dgm:spPr/>
      <dgm:t>
        <a:bodyPr/>
        <a:lstStyle/>
        <a:p>
          <a:endParaRPr lang="en-US"/>
        </a:p>
      </dgm:t>
    </dgm:pt>
    <dgm:pt modelId="{B6EA500B-915A-47F0-A0BD-EACF167487A3}">
      <dgm:prSet phldrT="[Text]" custT="1"/>
      <dgm:spPr>
        <a:solidFill>
          <a:schemeClr val="accent6">
            <a:lumMod val="40000"/>
            <a:lumOff val="60000"/>
            <a:alpha val="90000"/>
          </a:schemeClr>
        </a:solidFill>
      </dgm:spPr>
      <dgm:t>
        <a:bodyPr/>
        <a:lstStyle/>
        <a:p>
          <a:pPr>
            <a:buFont typeface="Wingdings" panose="05000000000000000000" pitchFamily="2" charset="2"/>
            <a:buChar char="§"/>
          </a:pPr>
          <a:r>
            <a:rPr lang="en-US" sz="1800" dirty="0"/>
            <a:t>Execute tests, collect metrics, log results &amp; compare with expected values. </a:t>
          </a:r>
        </a:p>
      </dgm:t>
    </dgm:pt>
    <dgm:pt modelId="{AA4010D6-FA5D-46AA-B0E2-6B1981617EE1}" type="parTrans" cxnId="{A632F223-C2D5-4340-9EF4-ADC9B971D442}">
      <dgm:prSet/>
      <dgm:spPr/>
      <dgm:t>
        <a:bodyPr/>
        <a:lstStyle/>
        <a:p>
          <a:endParaRPr lang="en-US"/>
        </a:p>
      </dgm:t>
    </dgm:pt>
    <dgm:pt modelId="{14B929BF-FBC3-4A1B-87EE-445654C5EF59}" type="sibTrans" cxnId="{A632F223-C2D5-4340-9EF4-ADC9B971D442}">
      <dgm:prSet/>
      <dgm:spPr/>
      <dgm:t>
        <a:bodyPr/>
        <a:lstStyle/>
        <a:p>
          <a:endParaRPr lang="en-US"/>
        </a:p>
      </dgm:t>
    </dgm:pt>
    <dgm:pt modelId="{8A19F89D-EA5A-4B43-8D53-ADC06DBA6EA5}" type="pres">
      <dgm:prSet presAssocID="{02A0431C-98BF-44E9-A559-5D28CB7C430C}" presName="Name0" presStyleCnt="0">
        <dgm:presLayoutVars>
          <dgm:dir/>
          <dgm:animLvl val="lvl"/>
          <dgm:resizeHandles val="exact"/>
        </dgm:presLayoutVars>
      </dgm:prSet>
      <dgm:spPr/>
    </dgm:pt>
    <dgm:pt modelId="{8CE5BEBB-D166-4BFB-B0DE-9E63701F372A}" type="pres">
      <dgm:prSet presAssocID="{67271E58-5752-4767-B32F-12D277A5B9B8}" presName="linNode" presStyleCnt="0"/>
      <dgm:spPr/>
    </dgm:pt>
    <dgm:pt modelId="{25870178-0CE0-4310-B52F-833787D7E966}" type="pres">
      <dgm:prSet presAssocID="{67271E58-5752-4767-B32F-12D277A5B9B8}" presName="parentText" presStyleLbl="node1" presStyleIdx="0" presStyleCnt="5" custScaleX="69321">
        <dgm:presLayoutVars>
          <dgm:chMax val="1"/>
          <dgm:bulletEnabled val="1"/>
        </dgm:presLayoutVars>
      </dgm:prSet>
      <dgm:spPr/>
    </dgm:pt>
    <dgm:pt modelId="{C2897FC1-286A-448C-8000-D8A4F306725D}" type="pres">
      <dgm:prSet presAssocID="{67271E58-5752-4767-B32F-12D277A5B9B8}" presName="descendantText" presStyleLbl="alignAccFollowNode1" presStyleIdx="0" presStyleCnt="5" custScaleX="129418" custScaleY="187556">
        <dgm:presLayoutVars>
          <dgm:bulletEnabled val="1"/>
        </dgm:presLayoutVars>
      </dgm:prSet>
      <dgm:spPr/>
    </dgm:pt>
    <dgm:pt modelId="{C38893DB-426B-4E7E-806B-A7DF99CB6D92}" type="pres">
      <dgm:prSet presAssocID="{252B3F37-E56E-4352-9928-0434EF387690}" presName="sp" presStyleCnt="0"/>
      <dgm:spPr/>
    </dgm:pt>
    <dgm:pt modelId="{BACD6CFD-C128-4C56-B919-CBBFA2B2373D}" type="pres">
      <dgm:prSet presAssocID="{B975E6BD-D520-4D7E-BEAE-3A13F51965D3}" presName="linNode" presStyleCnt="0"/>
      <dgm:spPr/>
    </dgm:pt>
    <dgm:pt modelId="{F17A64B7-4176-4FDA-88CC-C77AD528E57C}" type="pres">
      <dgm:prSet presAssocID="{B975E6BD-D520-4D7E-BEAE-3A13F51965D3}" presName="parentText" presStyleLbl="node1" presStyleIdx="1" presStyleCnt="5" custScaleX="66894" custLinFactNeighborY="-3520">
        <dgm:presLayoutVars>
          <dgm:chMax val="1"/>
          <dgm:bulletEnabled val="1"/>
        </dgm:presLayoutVars>
      </dgm:prSet>
      <dgm:spPr/>
    </dgm:pt>
    <dgm:pt modelId="{A6EF199D-8B29-4C7D-A2F3-68D7F46BB293}" type="pres">
      <dgm:prSet presAssocID="{B975E6BD-D520-4D7E-BEAE-3A13F51965D3}" presName="descendantText" presStyleLbl="alignAccFollowNode1" presStyleIdx="1" presStyleCnt="5" custScaleX="124717" custScaleY="107323" custLinFactNeighborY="-6995">
        <dgm:presLayoutVars>
          <dgm:bulletEnabled val="1"/>
        </dgm:presLayoutVars>
      </dgm:prSet>
      <dgm:spPr/>
    </dgm:pt>
    <dgm:pt modelId="{4641FC78-9CD1-44AA-AC58-652FF7972195}" type="pres">
      <dgm:prSet presAssocID="{3B4972EB-9D16-4DB0-A150-632FB29C7A23}" presName="sp" presStyleCnt="0"/>
      <dgm:spPr/>
    </dgm:pt>
    <dgm:pt modelId="{8460C800-3CEC-49A3-85A6-85A7C9C52287}" type="pres">
      <dgm:prSet presAssocID="{49CDDADF-C147-47CF-A04B-359D5C859D49}" presName="linNode" presStyleCnt="0"/>
      <dgm:spPr/>
    </dgm:pt>
    <dgm:pt modelId="{5771DB20-E137-42D8-8E50-BAC564FCD689}" type="pres">
      <dgm:prSet presAssocID="{49CDDADF-C147-47CF-A04B-359D5C859D49}" presName="parentText" presStyleLbl="node1" presStyleIdx="2" presStyleCnt="5" custScaleX="64073" custScaleY="73827" custLinFactNeighborY="-7245">
        <dgm:presLayoutVars>
          <dgm:chMax val="1"/>
          <dgm:bulletEnabled val="1"/>
        </dgm:presLayoutVars>
      </dgm:prSet>
      <dgm:spPr/>
    </dgm:pt>
    <dgm:pt modelId="{E0CDEBF9-B305-4F29-AD42-7FE739044E66}" type="pres">
      <dgm:prSet presAssocID="{49CDDADF-C147-47CF-A04B-359D5C859D49}" presName="descendantText" presStyleLbl="alignAccFollowNode1" presStyleIdx="2" presStyleCnt="5" custScaleX="121258" custScaleY="106090" custLinFactNeighborY="-13369">
        <dgm:presLayoutVars>
          <dgm:bulletEnabled val="1"/>
        </dgm:presLayoutVars>
      </dgm:prSet>
      <dgm:spPr/>
    </dgm:pt>
    <dgm:pt modelId="{5F6A0B66-7E89-4815-8653-3C38928C68AF}" type="pres">
      <dgm:prSet presAssocID="{A3FDF91A-70C6-4203-9DD6-87229A75E563}" presName="sp" presStyleCnt="0"/>
      <dgm:spPr/>
    </dgm:pt>
    <dgm:pt modelId="{8394DEA7-65D9-4A8A-9978-80C66CB7BCEB}" type="pres">
      <dgm:prSet presAssocID="{AF937F2D-15E6-4698-80AD-F4C303EEDD70}" presName="linNode" presStyleCnt="0"/>
      <dgm:spPr/>
    </dgm:pt>
    <dgm:pt modelId="{606B0416-F959-4E23-B8FA-005835D27070}" type="pres">
      <dgm:prSet presAssocID="{AF937F2D-15E6-4698-80AD-F4C303EEDD70}" presName="parentText" presStyleLbl="node1" presStyleIdx="3" presStyleCnt="5" custScaleX="61883" custLinFactNeighborX="364" custLinFactNeighborY="-8772">
        <dgm:presLayoutVars>
          <dgm:chMax val="1"/>
          <dgm:bulletEnabled val="1"/>
        </dgm:presLayoutVars>
      </dgm:prSet>
      <dgm:spPr/>
    </dgm:pt>
    <dgm:pt modelId="{5F204BAB-13BC-40E9-BAC5-247172502DAA}" type="pres">
      <dgm:prSet presAssocID="{AF937F2D-15E6-4698-80AD-F4C303EEDD70}" presName="descendantText" presStyleLbl="alignAccFollowNode1" presStyleIdx="3" presStyleCnt="5" custScaleX="121899" custScaleY="119023" custLinFactNeighborY="-12072">
        <dgm:presLayoutVars>
          <dgm:bulletEnabled val="1"/>
        </dgm:presLayoutVars>
      </dgm:prSet>
      <dgm:spPr/>
    </dgm:pt>
    <dgm:pt modelId="{B0D9017D-AB64-4A29-B7C9-BAF1C4EC785D}" type="pres">
      <dgm:prSet presAssocID="{A012DA47-A673-4A28-A482-C283AF096EDE}" presName="sp" presStyleCnt="0"/>
      <dgm:spPr/>
    </dgm:pt>
    <dgm:pt modelId="{FA282E42-429D-4EC7-8B2E-057145FB74DF}" type="pres">
      <dgm:prSet presAssocID="{8C1B3EAD-BECD-41BA-B6BD-7DFB8694712B}" presName="linNode" presStyleCnt="0"/>
      <dgm:spPr/>
    </dgm:pt>
    <dgm:pt modelId="{C1C1141D-AA76-4185-97C9-55B8F15EF48D}" type="pres">
      <dgm:prSet presAssocID="{8C1B3EAD-BECD-41BA-B6BD-7DFB8694712B}" presName="parentText" presStyleLbl="node1" presStyleIdx="4" presStyleCnt="5" custScaleX="61086" custScaleY="118976" custLinFactNeighborY="-23400">
        <dgm:presLayoutVars>
          <dgm:chMax val="1"/>
          <dgm:bulletEnabled val="1"/>
        </dgm:presLayoutVars>
      </dgm:prSet>
      <dgm:spPr/>
    </dgm:pt>
    <dgm:pt modelId="{0536C83C-468B-449D-AECF-79CE558F0859}" type="pres">
      <dgm:prSet presAssocID="{8C1B3EAD-BECD-41BA-B6BD-7DFB8694712B}" presName="descendantText" presStyleLbl="alignAccFollowNode1" presStyleIdx="4" presStyleCnt="5" custScaleX="121060" custScaleY="206631" custLinFactNeighborX="834" custLinFactNeighborY="-9000">
        <dgm:presLayoutVars>
          <dgm:bulletEnabled val="1"/>
        </dgm:presLayoutVars>
      </dgm:prSet>
      <dgm:spPr/>
    </dgm:pt>
  </dgm:ptLst>
  <dgm:cxnLst>
    <dgm:cxn modelId="{EE77FD00-E343-481C-86FB-A2F689C9045E}" srcId="{8C1B3EAD-BECD-41BA-B6BD-7DFB8694712B}" destId="{AD53562B-7235-4EDE-AA94-69D5D01949ED}" srcOrd="0" destOrd="0" parTransId="{6C4B0496-F45E-4C88-8126-D5E0DC3EC44B}" sibTransId="{400D7699-964A-4DCC-AE7C-C8EE0FA0FD05}"/>
    <dgm:cxn modelId="{C25C7201-14B2-41A3-918C-E6B3D9A1DFB2}" srcId="{67271E58-5752-4767-B32F-12D277A5B9B8}" destId="{ECE01488-CD27-41EA-9E3A-8BA1468D039E}" srcOrd="3" destOrd="0" parTransId="{D0AA4EF1-52E3-4E05-B9B4-CF28E9CB62B5}" sibTransId="{466365C9-DAD4-497E-B9FE-A3BC43904CC6}"/>
    <dgm:cxn modelId="{0279D704-C0C7-4CB8-80DF-5F67AC67DF4A}" type="presOf" srcId="{AD53562B-7235-4EDE-AA94-69D5D01949ED}" destId="{0536C83C-468B-449D-AECF-79CE558F0859}" srcOrd="0" destOrd="0" presId="urn:microsoft.com/office/officeart/2005/8/layout/vList5"/>
    <dgm:cxn modelId="{4F934B06-5905-4A56-A8AE-04F9709C4B28}" srcId="{67271E58-5752-4767-B32F-12D277A5B9B8}" destId="{A6AD0360-8807-45E2-9DBD-A2C1B0F8E5EB}" srcOrd="0" destOrd="0" parTransId="{D5DC3076-0DA9-474D-B773-57096F82A2F3}" sibTransId="{6CEB6706-7F29-4DB3-A760-EE455EA5B0AF}"/>
    <dgm:cxn modelId="{8596D006-A46A-4716-8AAD-DE78F49C917C}" type="presOf" srcId="{A205CA9F-8D84-418E-A429-4ECD8AD4A21C}" destId="{0536C83C-468B-449D-AECF-79CE558F0859}" srcOrd="0" destOrd="1" presId="urn:microsoft.com/office/officeart/2005/8/layout/vList5"/>
    <dgm:cxn modelId="{0133910C-52B3-4D60-B17A-4791E2E614DC}" type="presOf" srcId="{67271E58-5752-4767-B32F-12D277A5B9B8}" destId="{25870178-0CE0-4310-B52F-833787D7E966}" srcOrd="0" destOrd="0" presId="urn:microsoft.com/office/officeart/2005/8/layout/vList5"/>
    <dgm:cxn modelId="{D440960D-76E9-4F2F-A8F3-0F93AF3BF5CA}" srcId="{02A0431C-98BF-44E9-A559-5D28CB7C430C}" destId="{67271E58-5752-4767-B32F-12D277A5B9B8}" srcOrd="0" destOrd="0" parTransId="{037CC02F-85AC-421F-8090-925939AA7EF4}" sibTransId="{252B3F37-E56E-4352-9928-0434EF387690}"/>
    <dgm:cxn modelId="{F127C217-A19B-456F-A3D1-22AABED33A75}" srcId="{AF937F2D-15E6-4698-80AD-F4C303EEDD70}" destId="{801870AA-2C55-4EDA-88BE-0760D97BBA71}" srcOrd="0" destOrd="0" parTransId="{59B28ABE-4DE4-4A1D-886F-ADE3F0977C3D}" sibTransId="{52BC5BCF-2264-4C54-9A4C-84E8E0AA7A28}"/>
    <dgm:cxn modelId="{ABFD5F19-59D4-43FC-89C9-5579EDC2B93E}" srcId="{67271E58-5752-4767-B32F-12D277A5B9B8}" destId="{584AD611-E9B8-4DBD-B42B-B36FBA01DBA8}" srcOrd="1" destOrd="0" parTransId="{560CB968-B60B-4895-9F0B-5A38C4D19B32}" sibTransId="{2D4F7652-15C6-4AB8-B3A5-E692101A70E5}"/>
    <dgm:cxn modelId="{7B4E9A1E-F28E-4404-B0BD-58C402DC63B0}" type="presOf" srcId="{B6EA500B-915A-47F0-A0BD-EACF167487A3}" destId="{E0CDEBF9-B305-4F29-AD42-7FE739044E66}" srcOrd="0" destOrd="1" presId="urn:microsoft.com/office/officeart/2005/8/layout/vList5"/>
    <dgm:cxn modelId="{A632F223-C2D5-4340-9EF4-ADC9B971D442}" srcId="{49CDDADF-C147-47CF-A04B-359D5C859D49}" destId="{B6EA500B-915A-47F0-A0BD-EACF167487A3}" srcOrd="1" destOrd="0" parTransId="{AA4010D6-FA5D-46AA-B0E2-6B1981617EE1}" sibTransId="{14B929BF-FBC3-4A1B-87EE-445654C5EF59}"/>
    <dgm:cxn modelId="{D65E3029-83DA-496D-98BA-BFEA4158C7EB}" type="presOf" srcId="{A6AD0360-8807-45E2-9DBD-A2C1B0F8E5EB}" destId="{C2897FC1-286A-448C-8000-D8A4F306725D}" srcOrd="0" destOrd="0" presId="urn:microsoft.com/office/officeart/2005/8/layout/vList5"/>
    <dgm:cxn modelId="{9D05E33A-76F7-4339-A308-969A6E7BA814}" type="presOf" srcId="{ECE01488-CD27-41EA-9E3A-8BA1468D039E}" destId="{C2897FC1-286A-448C-8000-D8A4F306725D}" srcOrd="0" destOrd="3" presId="urn:microsoft.com/office/officeart/2005/8/layout/vList5"/>
    <dgm:cxn modelId="{3FA0715E-1F08-4F61-B2A1-072FC0FCFB14}" type="presOf" srcId="{7F027634-133E-4597-A0CB-8596DA004DF8}" destId="{E0CDEBF9-B305-4F29-AD42-7FE739044E66}" srcOrd="0" destOrd="0" presId="urn:microsoft.com/office/officeart/2005/8/layout/vList5"/>
    <dgm:cxn modelId="{87506542-62D5-49B2-A65C-99848E92B917}" type="presOf" srcId="{8C1B3EAD-BECD-41BA-B6BD-7DFB8694712B}" destId="{C1C1141D-AA76-4185-97C9-55B8F15EF48D}" srcOrd="0" destOrd="0" presId="urn:microsoft.com/office/officeart/2005/8/layout/vList5"/>
    <dgm:cxn modelId="{7EC94166-1128-40F1-8F9F-7FD6BD1A721A}" srcId="{B975E6BD-D520-4D7E-BEAE-3A13F51965D3}" destId="{2CEBD195-6C29-4B22-B147-6AA369D7D3F0}" srcOrd="1" destOrd="0" parTransId="{3C5ED270-C955-4469-897F-7A40A8374712}" sibTransId="{DE3D167F-ED71-418B-8544-90149D0050EA}"/>
    <dgm:cxn modelId="{BC6D304A-7DB3-4A9F-81B8-15799FCC5D7A}" type="presOf" srcId="{49CDDADF-C147-47CF-A04B-359D5C859D49}" destId="{5771DB20-E137-42D8-8E50-BAC564FCD689}" srcOrd="0" destOrd="0" presId="urn:microsoft.com/office/officeart/2005/8/layout/vList5"/>
    <dgm:cxn modelId="{DF9BAB4C-B390-4109-9965-39FB60E5B56C}" type="presOf" srcId="{02A0431C-98BF-44E9-A559-5D28CB7C430C}" destId="{8A19F89D-EA5A-4B43-8D53-ADC06DBA6EA5}" srcOrd="0" destOrd="0" presId="urn:microsoft.com/office/officeart/2005/8/layout/vList5"/>
    <dgm:cxn modelId="{E629896D-C554-437D-87C5-B54E87D310BF}" srcId="{02A0431C-98BF-44E9-A559-5D28CB7C430C}" destId="{49CDDADF-C147-47CF-A04B-359D5C859D49}" srcOrd="2" destOrd="0" parTransId="{E0EEBF50-C72D-4EEC-9882-D1964A857295}" sibTransId="{A3FDF91A-70C6-4203-9DD6-87229A75E563}"/>
    <dgm:cxn modelId="{8C57916F-9477-453C-85CC-882873AA3AF4}" type="presOf" srcId="{B975E6BD-D520-4D7E-BEAE-3A13F51965D3}" destId="{F17A64B7-4176-4FDA-88CC-C77AD528E57C}" srcOrd="0" destOrd="0" presId="urn:microsoft.com/office/officeart/2005/8/layout/vList5"/>
    <dgm:cxn modelId="{F3062957-4C4C-4BA4-B7F0-46FCAEE286FF}" type="presOf" srcId="{C1CB33CC-50C4-4F6F-9101-AD7D0126E49F}" destId="{0536C83C-468B-449D-AECF-79CE558F0859}" srcOrd="0" destOrd="2" presId="urn:microsoft.com/office/officeart/2005/8/layout/vList5"/>
    <dgm:cxn modelId="{0BC4789A-F088-485A-AE0D-AC7E9F347222}" srcId="{02A0431C-98BF-44E9-A559-5D28CB7C430C}" destId="{AF937F2D-15E6-4698-80AD-F4C303EEDD70}" srcOrd="3" destOrd="0" parTransId="{ED86E973-3933-4144-B152-E3C23F7DA3E1}" sibTransId="{A012DA47-A673-4A28-A482-C283AF096EDE}"/>
    <dgm:cxn modelId="{EB88869F-5D76-488F-8E6C-7369254043DA}" type="presOf" srcId="{940FAB7F-1C4E-4926-91E8-E85AFDECD94C}" destId="{C2897FC1-286A-448C-8000-D8A4F306725D}" srcOrd="0" destOrd="2" presId="urn:microsoft.com/office/officeart/2005/8/layout/vList5"/>
    <dgm:cxn modelId="{78AC59AC-8034-4BAA-A8BC-82A19EFEF9EF}" srcId="{B975E6BD-D520-4D7E-BEAE-3A13F51965D3}" destId="{5494A9A3-2DDC-4889-A221-AC56CBBA80D7}" srcOrd="0" destOrd="0" parTransId="{38A088AF-072D-4030-B2C5-D4C7F46414EA}" sibTransId="{ED82A904-3C54-4D6C-8A05-16736AE8C6B9}"/>
    <dgm:cxn modelId="{63F982AD-33EC-4DA0-8A64-7F3ED869715D}" type="presOf" srcId="{5494A9A3-2DDC-4889-A221-AC56CBBA80D7}" destId="{A6EF199D-8B29-4C7D-A2F3-68D7F46BB293}" srcOrd="0" destOrd="0" presId="urn:microsoft.com/office/officeart/2005/8/layout/vList5"/>
    <dgm:cxn modelId="{9AD32AAF-D426-4778-9EBD-7F5F2695397D}" srcId="{8C1B3EAD-BECD-41BA-B6BD-7DFB8694712B}" destId="{A205CA9F-8D84-418E-A429-4ECD8AD4A21C}" srcOrd="1" destOrd="0" parTransId="{6C883F16-561D-4B18-8DEA-CAA3EB5F3D6D}" sibTransId="{6FEEC741-8328-4C0C-AF76-345CF1F1F356}"/>
    <dgm:cxn modelId="{10129CB3-AA8B-48CF-9951-29937B1AD4F8}" srcId="{02A0431C-98BF-44E9-A559-5D28CB7C430C}" destId="{8C1B3EAD-BECD-41BA-B6BD-7DFB8694712B}" srcOrd="4" destOrd="0" parTransId="{3E201C8F-AEDF-4053-B110-1EB25782223B}" sibTransId="{2FB9E064-8A2C-4A23-943F-168CC2217953}"/>
    <dgm:cxn modelId="{09CEA8B6-DDF4-4347-A2C9-69677C5BC2FC}" srcId="{02A0431C-98BF-44E9-A559-5D28CB7C430C}" destId="{B975E6BD-D520-4D7E-BEAE-3A13F51965D3}" srcOrd="1" destOrd="0" parTransId="{7C2AC107-2BA0-4A60-B24D-D6E77360F88A}" sibTransId="{3B4972EB-9D16-4DB0-A150-632FB29C7A23}"/>
    <dgm:cxn modelId="{00F6A9BF-3DC5-4E51-A1A1-C333EF3BB9E0}" type="presOf" srcId="{584AD611-E9B8-4DBD-B42B-B36FBA01DBA8}" destId="{C2897FC1-286A-448C-8000-D8A4F306725D}" srcOrd="0" destOrd="1" presId="urn:microsoft.com/office/officeart/2005/8/layout/vList5"/>
    <dgm:cxn modelId="{A29184C5-7C7C-439E-B504-EBB5E9388CCA}" srcId="{67271E58-5752-4767-B32F-12D277A5B9B8}" destId="{940FAB7F-1C4E-4926-91E8-E85AFDECD94C}" srcOrd="2" destOrd="0" parTransId="{A280F721-1822-4D09-BAD8-3BD2ACC28C7A}" sibTransId="{C927F483-1C20-45E9-AA43-2B0B5747EEB1}"/>
    <dgm:cxn modelId="{F5711BD2-8272-47BF-B44A-683482B189BD}" type="presOf" srcId="{AF937F2D-15E6-4698-80AD-F4C303EEDD70}" destId="{606B0416-F959-4E23-B8FA-005835D27070}" srcOrd="0" destOrd="0" presId="urn:microsoft.com/office/officeart/2005/8/layout/vList5"/>
    <dgm:cxn modelId="{9C33E9E3-B786-483C-A9CD-109C48401959}" type="presOf" srcId="{801870AA-2C55-4EDA-88BE-0760D97BBA71}" destId="{5F204BAB-13BC-40E9-BAC5-247172502DAA}" srcOrd="0" destOrd="0" presId="urn:microsoft.com/office/officeart/2005/8/layout/vList5"/>
    <dgm:cxn modelId="{937F0CF1-5479-4C0F-8026-71C40C8AC1C4}" srcId="{49CDDADF-C147-47CF-A04B-359D5C859D49}" destId="{7F027634-133E-4597-A0CB-8596DA004DF8}" srcOrd="0" destOrd="0" parTransId="{E29DE27A-23D7-4E04-9499-4BBBA40DD5DB}" sibTransId="{14A81F85-EA4A-463B-900B-728224B34AD4}"/>
    <dgm:cxn modelId="{C9B6E7FB-44F5-42F2-B16A-BA62E688EBDC}" type="presOf" srcId="{2CEBD195-6C29-4B22-B147-6AA369D7D3F0}" destId="{A6EF199D-8B29-4C7D-A2F3-68D7F46BB293}" srcOrd="0" destOrd="1" presId="urn:microsoft.com/office/officeart/2005/8/layout/vList5"/>
    <dgm:cxn modelId="{6FE91CFD-FAAA-49B4-A974-83B9D9022855}" srcId="{8C1B3EAD-BECD-41BA-B6BD-7DFB8694712B}" destId="{C1CB33CC-50C4-4F6F-9101-AD7D0126E49F}" srcOrd="2" destOrd="0" parTransId="{CBCFBD07-3536-44FE-844F-EA76EC95C31C}" sibTransId="{7DDD0270-F791-42F5-9734-DA973C1DFEB0}"/>
    <dgm:cxn modelId="{60FE06A9-8173-4544-AEE6-653F8B1C8BDF}" type="presParOf" srcId="{8A19F89D-EA5A-4B43-8D53-ADC06DBA6EA5}" destId="{8CE5BEBB-D166-4BFB-B0DE-9E63701F372A}" srcOrd="0" destOrd="0" presId="urn:microsoft.com/office/officeart/2005/8/layout/vList5"/>
    <dgm:cxn modelId="{E81AE51E-9E6D-4C9E-9E6A-872021D5FC32}" type="presParOf" srcId="{8CE5BEBB-D166-4BFB-B0DE-9E63701F372A}" destId="{25870178-0CE0-4310-B52F-833787D7E966}" srcOrd="0" destOrd="0" presId="urn:microsoft.com/office/officeart/2005/8/layout/vList5"/>
    <dgm:cxn modelId="{56F76AD1-02EE-405A-9699-856F5BFA4371}" type="presParOf" srcId="{8CE5BEBB-D166-4BFB-B0DE-9E63701F372A}" destId="{C2897FC1-286A-448C-8000-D8A4F306725D}" srcOrd="1" destOrd="0" presId="urn:microsoft.com/office/officeart/2005/8/layout/vList5"/>
    <dgm:cxn modelId="{CAF5307B-7CBE-420F-B901-52109759C196}" type="presParOf" srcId="{8A19F89D-EA5A-4B43-8D53-ADC06DBA6EA5}" destId="{C38893DB-426B-4E7E-806B-A7DF99CB6D92}" srcOrd="1" destOrd="0" presId="urn:microsoft.com/office/officeart/2005/8/layout/vList5"/>
    <dgm:cxn modelId="{1CF89F84-455B-435E-98B8-BF5999A2BD64}" type="presParOf" srcId="{8A19F89D-EA5A-4B43-8D53-ADC06DBA6EA5}" destId="{BACD6CFD-C128-4C56-B919-CBBFA2B2373D}" srcOrd="2" destOrd="0" presId="urn:microsoft.com/office/officeart/2005/8/layout/vList5"/>
    <dgm:cxn modelId="{40345FE2-AF30-4107-B000-4ED1C2FCAE1C}" type="presParOf" srcId="{BACD6CFD-C128-4C56-B919-CBBFA2B2373D}" destId="{F17A64B7-4176-4FDA-88CC-C77AD528E57C}" srcOrd="0" destOrd="0" presId="urn:microsoft.com/office/officeart/2005/8/layout/vList5"/>
    <dgm:cxn modelId="{5D54681C-AE9D-4C14-8AFA-73E458B59C6A}" type="presParOf" srcId="{BACD6CFD-C128-4C56-B919-CBBFA2B2373D}" destId="{A6EF199D-8B29-4C7D-A2F3-68D7F46BB293}" srcOrd="1" destOrd="0" presId="urn:microsoft.com/office/officeart/2005/8/layout/vList5"/>
    <dgm:cxn modelId="{EE719AD1-B001-48D8-9AA5-0A3BEA7A0D87}" type="presParOf" srcId="{8A19F89D-EA5A-4B43-8D53-ADC06DBA6EA5}" destId="{4641FC78-9CD1-44AA-AC58-652FF7972195}" srcOrd="3" destOrd="0" presId="urn:microsoft.com/office/officeart/2005/8/layout/vList5"/>
    <dgm:cxn modelId="{22E1B8DE-3A24-4079-BD58-1ED1508C4B64}" type="presParOf" srcId="{8A19F89D-EA5A-4B43-8D53-ADC06DBA6EA5}" destId="{8460C800-3CEC-49A3-85A6-85A7C9C52287}" srcOrd="4" destOrd="0" presId="urn:microsoft.com/office/officeart/2005/8/layout/vList5"/>
    <dgm:cxn modelId="{6A57F17F-E858-4C6F-9650-517A7163B13C}" type="presParOf" srcId="{8460C800-3CEC-49A3-85A6-85A7C9C52287}" destId="{5771DB20-E137-42D8-8E50-BAC564FCD689}" srcOrd="0" destOrd="0" presId="urn:microsoft.com/office/officeart/2005/8/layout/vList5"/>
    <dgm:cxn modelId="{24F6D141-762E-4E28-92EE-2CA0AF0934A4}" type="presParOf" srcId="{8460C800-3CEC-49A3-85A6-85A7C9C52287}" destId="{E0CDEBF9-B305-4F29-AD42-7FE739044E66}" srcOrd="1" destOrd="0" presId="urn:microsoft.com/office/officeart/2005/8/layout/vList5"/>
    <dgm:cxn modelId="{E618BC08-B93B-41D5-AB5A-3A23FA0AD915}" type="presParOf" srcId="{8A19F89D-EA5A-4B43-8D53-ADC06DBA6EA5}" destId="{5F6A0B66-7E89-4815-8653-3C38928C68AF}" srcOrd="5" destOrd="0" presId="urn:microsoft.com/office/officeart/2005/8/layout/vList5"/>
    <dgm:cxn modelId="{C7E3ED4E-3087-4338-BE05-7C1A8D51FD59}" type="presParOf" srcId="{8A19F89D-EA5A-4B43-8D53-ADC06DBA6EA5}" destId="{8394DEA7-65D9-4A8A-9978-80C66CB7BCEB}" srcOrd="6" destOrd="0" presId="urn:microsoft.com/office/officeart/2005/8/layout/vList5"/>
    <dgm:cxn modelId="{9A33E34E-50DA-4093-99B9-C9D415E8DD07}" type="presParOf" srcId="{8394DEA7-65D9-4A8A-9978-80C66CB7BCEB}" destId="{606B0416-F959-4E23-B8FA-005835D27070}" srcOrd="0" destOrd="0" presId="urn:microsoft.com/office/officeart/2005/8/layout/vList5"/>
    <dgm:cxn modelId="{4D2E6F2B-84E4-43ED-AB9A-8ABD38042FD1}" type="presParOf" srcId="{8394DEA7-65D9-4A8A-9978-80C66CB7BCEB}" destId="{5F204BAB-13BC-40E9-BAC5-247172502DAA}" srcOrd="1" destOrd="0" presId="urn:microsoft.com/office/officeart/2005/8/layout/vList5"/>
    <dgm:cxn modelId="{1A6CE738-A74E-4BF2-8792-3D215ED0925B}" type="presParOf" srcId="{8A19F89D-EA5A-4B43-8D53-ADC06DBA6EA5}" destId="{B0D9017D-AB64-4A29-B7C9-BAF1C4EC785D}" srcOrd="7" destOrd="0" presId="urn:microsoft.com/office/officeart/2005/8/layout/vList5"/>
    <dgm:cxn modelId="{FC57B83A-1990-45A5-A9D1-AFAFA64FF4D9}" type="presParOf" srcId="{8A19F89D-EA5A-4B43-8D53-ADC06DBA6EA5}" destId="{FA282E42-429D-4EC7-8B2E-057145FB74DF}" srcOrd="8" destOrd="0" presId="urn:microsoft.com/office/officeart/2005/8/layout/vList5"/>
    <dgm:cxn modelId="{1EE909C2-8B85-4853-871F-6DD351C169F4}" type="presParOf" srcId="{FA282E42-429D-4EC7-8B2E-057145FB74DF}" destId="{C1C1141D-AA76-4185-97C9-55B8F15EF48D}" srcOrd="0" destOrd="0" presId="urn:microsoft.com/office/officeart/2005/8/layout/vList5"/>
    <dgm:cxn modelId="{8E7EFDE9-4DFD-4B80-8A44-AA130CA2FFC7}" type="presParOf" srcId="{FA282E42-429D-4EC7-8B2E-057145FB74DF}" destId="{0536C83C-468B-449D-AECF-79CE558F085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94B395-DCC1-44B5-9294-D44DA258644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C7106113-253B-4EFA-A65F-FD32DF0066CD}">
      <dgm:prSet phldrT="[Text]" custT="1"/>
      <dgm:spPr/>
      <dgm:t>
        <a:bodyPr/>
        <a:lstStyle/>
        <a:p>
          <a:r>
            <a:rPr lang="en-IN" sz="1800" dirty="0"/>
            <a:t>Director (QE)</a:t>
          </a:r>
        </a:p>
      </dgm:t>
    </dgm:pt>
    <dgm:pt modelId="{C177C942-044F-4902-89AA-E0CECE70CCAF}" type="parTrans" cxnId="{FA20A7AD-2113-4447-A118-B4FE9CB33A28}">
      <dgm:prSet/>
      <dgm:spPr/>
      <dgm:t>
        <a:bodyPr/>
        <a:lstStyle/>
        <a:p>
          <a:endParaRPr lang="en-IN" sz="1800"/>
        </a:p>
      </dgm:t>
    </dgm:pt>
    <dgm:pt modelId="{22333B88-2D63-4077-960B-D51021504C1E}" type="sibTrans" cxnId="{FA20A7AD-2113-4447-A118-B4FE9CB33A28}">
      <dgm:prSet/>
      <dgm:spPr/>
      <dgm:t>
        <a:bodyPr/>
        <a:lstStyle/>
        <a:p>
          <a:endParaRPr lang="en-IN" sz="1800"/>
        </a:p>
      </dgm:t>
    </dgm:pt>
    <dgm:pt modelId="{590A4BFF-DB1B-421E-BBC3-666C094F0A93}" type="asst">
      <dgm:prSet phldrT="[Text]" custT="1"/>
      <dgm:spPr/>
      <dgm:t>
        <a:bodyPr/>
        <a:lstStyle/>
        <a:p>
          <a:r>
            <a:rPr lang="en-IN" sz="1800" dirty="0"/>
            <a:t>Test Architects (for the group)</a:t>
          </a:r>
        </a:p>
      </dgm:t>
    </dgm:pt>
    <dgm:pt modelId="{58C6364D-14A6-4BF0-91D4-F915EAA39D20}" type="parTrans" cxnId="{20E74E9F-26FE-4D86-BE67-4DB045E7FCB2}">
      <dgm:prSet/>
      <dgm:spPr/>
      <dgm:t>
        <a:bodyPr/>
        <a:lstStyle/>
        <a:p>
          <a:endParaRPr lang="en-IN" sz="1800"/>
        </a:p>
      </dgm:t>
    </dgm:pt>
    <dgm:pt modelId="{AEE8D058-2BB2-4693-A44C-F58125949E82}" type="sibTrans" cxnId="{20E74E9F-26FE-4D86-BE67-4DB045E7FCB2}">
      <dgm:prSet/>
      <dgm:spPr/>
      <dgm:t>
        <a:bodyPr/>
        <a:lstStyle/>
        <a:p>
          <a:endParaRPr lang="en-IN" sz="1800"/>
        </a:p>
      </dgm:t>
    </dgm:pt>
    <dgm:pt modelId="{616201EE-9DD3-4724-A002-7342B5E90959}">
      <dgm:prSet phldrT="[Text]" custT="1"/>
      <dgm:spPr/>
      <dgm:t>
        <a:bodyPr/>
        <a:lstStyle/>
        <a:p>
          <a:r>
            <a:rPr lang="en-IN" sz="1800" dirty="0"/>
            <a:t>Test Manager</a:t>
          </a:r>
        </a:p>
      </dgm:t>
    </dgm:pt>
    <dgm:pt modelId="{5C379811-D336-4146-943C-682630FB9C6D}" type="parTrans" cxnId="{00C0141C-5345-423D-A6EE-7000034EA262}">
      <dgm:prSet/>
      <dgm:spPr/>
      <dgm:t>
        <a:bodyPr/>
        <a:lstStyle/>
        <a:p>
          <a:endParaRPr lang="en-IN" sz="1800"/>
        </a:p>
      </dgm:t>
    </dgm:pt>
    <dgm:pt modelId="{F118CC02-9166-4D4A-B220-8FD6C214C5ED}" type="sibTrans" cxnId="{00C0141C-5345-423D-A6EE-7000034EA262}">
      <dgm:prSet/>
      <dgm:spPr/>
      <dgm:t>
        <a:bodyPr/>
        <a:lstStyle/>
        <a:p>
          <a:endParaRPr lang="en-IN" sz="1800"/>
        </a:p>
      </dgm:t>
    </dgm:pt>
    <dgm:pt modelId="{D4D8FAF0-AB46-4A74-94DC-862D3DF34052}">
      <dgm:prSet phldrT="[Text]" custT="1"/>
      <dgm:spPr/>
      <dgm:t>
        <a:bodyPr/>
        <a:lstStyle/>
        <a:p>
          <a:r>
            <a:rPr lang="en-IN" sz="1800" dirty="0"/>
            <a:t>Test Manager</a:t>
          </a:r>
        </a:p>
      </dgm:t>
    </dgm:pt>
    <dgm:pt modelId="{E602EA89-796C-4B44-9207-448761970332}" type="parTrans" cxnId="{4300A27C-19AC-4E8B-8861-F91B4772928E}">
      <dgm:prSet/>
      <dgm:spPr/>
      <dgm:t>
        <a:bodyPr/>
        <a:lstStyle/>
        <a:p>
          <a:endParaRPr lang="en-IN" sz="1800"/>
        </a:p>
      </dgm:t>
    </dgm:pt>
    <dgm:pt modelId="{3B1E7CD3-6624-443C-902C-C0918FF0F012}" type="sibTrans" cxnId="{4300A27C-19AC-4E8B-8861-F91B4772928E}">
      <dgm:prSet/>
      <dgm:spPr/>
      <dgm:t>
        <a:bodyPr/>
        <a:lstStyle/>
        <a:p>
          <a:endParaRPr lang="en-IN" sz="1800"/>
        </a:p>
      </dgm:t>
    </dgm:pt>
    <dgm:pt modelId="{541BF31E-FBA9-49CB-AA92-74893E6499E4}">
      <dgm:prSet phldrT="[Text]" custT="1"/>
      <dgm:spPr/>
      <dgm:t>
        <a:bodyPr/>
        <a:lstStyle/>
        <a:p>
          <a:r>
            <a:rPr lang="en-IN" sz="1800" dirty="0"/>
            <a:t>…</a:t>
          </a:r>
        </a:p>
      </dgm:t>
    </dgm:pt>
    <dgm:pt modelId="{2D7F3C11-FA85-43E6-8521-6914C0755512}" type="parTrans" cxnId="{364DC025-087A-4850-AEBF-BAF56B25E99A}">
      <dgm:prSet/>
      <dgm:spPr/>
      <dgm:t>
        <a:bodyPr/>
        <a:lstStyle/>
        <a:p>
          <a:endParaRPr lang="en-IN" sz="1800"/>
        </a:p>
      </dgm:t>
    </dgm:pt>
    <dgm:pt modelId="{AF6EC748-6158-42E6-ACC0-FE5763F1AC87}" type="sibTrans" cxnId="{364DC025-087A-4850-AEBF-BAF56B25E99A}">
      <dgm:prSet/>
      <dgm:spPr/>
      <dgm:t>
        <a:bodyPr/>
        <a:lstStyle/>
        <a:p>
          <a:endParaRPr lang="en-IN" sz="1800"/>
        </a:p>
      </dgm:t>
    </dgm:pt>
    <dgm:pt modelId="{75030CCA-A433-4C75-82B5-05C2EF69C440}">
      <dgm:prSet phldrT="[Text]" custT="1"/>
      <dgm:spPr/>
      <dgm:t>
        <a:bodyPr/>
        <a:lstStyle/>
        <a:p>
          <a:r>
            <a:rPr lang="en-IN" sz="1800" dirty="0"/>
            <a:t>Test Analyst</a:t>
          </a:r>
        </a:p>
      </dgm:t>
    </dgm:pt>
    <dgm:pt modelId="{7202170C-AF12-4A46-8677-7D9EC9577415}" type="parTrans" cxnId="{A24D8785-971C-4507-8CD1-EE96EAA84D6A}">
      <dgm:prSet/>
      <dgm:spPr/>
      <dgm:t>
        <a:bodyPr/>
        <a:lstStyle/>
        <a:p>
          <a:endParaRPr lang="en-IN" sz="1800"/>
        </a:p>
      </dgm:t>
    </dgm:pt>
    <dgm:pt modelId="{3BEFA3C8-4099-4090-9AB3-07348A64DDF9}" type="sibTrans" cxnId="{A24D8785-971C-4507-8CD1-EE96EAA84D6A}">
      <dgm:prSet/>
      <dgm:spPr/>
      <dgm:t>
        <a:bodyPr/>
        <a:lstStyle/>
        <a:p>
          <a:endParaRPr lang="en-IN" sz="1800"/>
        </a:p>
      </dgm:t>
    </dgm:pt>
    <dgm:pt modelId="{CE2C1F17-53B0-481D-AF3E-8E194FD00299}">
      <dgm:prSet phldrT="[Text]" custT="1"/>
      <dgm:spPr/>
      <dgm:t>
        <a:bodyPr/>
        <a:lstStyle/>
        <a:p>
          <a:r>
            <a:rPr lang="en-IN" sz="1800" dirty="0"/>
            <a:t>Software test Engineers</a:t>
          </a:r>
        </a:p>
      </dgm:t>
    </dgm:pt>
    <dgm:pt modelId="{BA0CC3DE-A5CD-46BD-9C06-9D5CF7B84CCA}" type="parTrans" cxnId="{2EED9908-8D86-4305-A091-643EC44BEB3B}">
      <dgm:prSet/>
      <dgm:spPr/>
      <dgm:t>
        <a:bodyPr/>
        <a:lstStyle/>
        <a:p>
          <a:endParaRPr lang="en-IN" sz="1800"/>
        </a:p>
      </dgm:t>
    </dgm:pt>
    <dgm:pt modelId="{5E56433B-30BF-49BD-B23E-DE1705423E1D}" type="sibTrans" cxnId="{2EED9908-8D86-4305-A091-643EC44BEB3B}">
      <dgm:prSet/>
      <dgm:spPr/>
      <dgm:t>
        <a:bodyPr/>
        <a:lstStyle/>
        <a:p>
          <a:endParaRPr lang="en-IN" sz="1800"/>
        </a:p>
      </dgm:t>
    </dgm:pt>
    <dgm:pt modelId="{B8E4D41B-2ADE-4765-9FAF-15C3AACA1CC2}" type="asst">
      <dgm:prSet phldrT="[Text]" custT="1"/>
      <dgm:spPr/>
      <dgm:t>
        <a:bodyPr/>
        <a:lstStyle/>
        <a:p>
          <a:r>
            <a:rPr lang="en-IN" sz="1800" dirty="0"/>
            <a:t>Test Infrastructure Team</a:t>
          </a:r>
        </a:p>
      </dgm:t>
    </dgm:pt>
    <dgm:pt modelId="{F7E12A4D-D8DD-40B2-8575-5D0124F2B3C7}" type="parTrans" cxnId="{3EC3FF05-83CB-4EBB-A861-D457626FABC0}">
      <dgm:prSet/>
      <dgm:spPr/>
      <dgm:t>
        <a:bodyPr/>
        <a:lstStyle/>
        <a:p>
          <a:endParaRPr lang="en-IN" sz="1800"/>
        </a:p>
      </dgm:t>
    </dgm:pt>
    <dgm:pt modelId="{EB0E55A0-C6BD-4FF1-9D4E-F0A268EA9341}" type="sibTrans" cxnId="{3EC3FF05-83CB-4EBB-A861-D457626FABC0}">
      <dgm:prSet/>
      <dgm:spPr/>
      <dgm:t>
        <a:bodyPr/>
        <a:lstStyle/>
        <a:p>
          <a:endParaRPr lang="en-IN" sz="1800"/>
        </a:p>
      </dgm:t>
    </dgm:pt>
    <dgm:pt modelId="{D0625E89-4EED-4979-9020-FB0F1403547A}">
      <dgm:prSet phldrT="[Text]" custT="1"/>
      <dgm:spPr/>
      <dgm:t>
        <a:bodyPr/>
        <a:lstStyle/>
        <a:p>
          <a:r>
            <a:rPr lang="en-IN" sz="1800" dirty="0"/>
            <a:t>Test Analyst</a:t>
          </a:r>
        </a:p>
      </dgm:t>
    </dgm:pt>
    <dgm:pt modelId="{552732B5-38FD-42E9-BF12-221BB2337B66}" type="parTrans" cxnId="{B47CB255-EE6A-478D-A00A-84C61B5368DA}">
      <dgm:prSet/>
      <dgm:spPr/>
      <dgm:t>
        <a:bodyPr/>
        <a:lstStyle/>
        <a:p>
          <a:endParaRPr lang="en-IN" sz="1800"/>
        </a:p>
      </dgm:t>
    </dgm:pt>
    <dgm:pt modelId="{C83BBE65-32F8-4DAB-8500-83044A1FA566}" type="sibTrans" cxnId="{B47CB255-EE6A-478D-A00A-84C61B5368DA}">
      <dgm:prSet/>
      <dgm:spPr/>
      <dgm:t>
        <a:bodyPr/>
        <a:lstStyle/>
        <a:p>
          <a:endParaRPr lang="en-IN" sz="1800"/>
        </a:p>
      </dgm:t>
    </dgm:pt>
    <dgm:pt modelId="{EF47CEB0-9F7A-4F54-BF6A-69610634D363}">
      <dgm:prSet phldrT="[Text]" custT="1"/>
      <dgm:spPr/>
      <dgm:t>
        <a:bodyPr/>
        <a:lstStyle/>
        <a:p>
          <a:r>
            <a:rPr lang="en-IN" sz="1800" dirty="0"/>
            <a:t>Software test Engineers</a:t>
          </a:r>
        </a:p>
      </dgm:t>
    </dgm:pt>
    <dgm:pt modelId="{98B45AEB-F3A4-4038-B0E8-E665C90FB527}" type="parTrans" cxnId="{549ED369-A49B-4EEB-9CA1-D8FC8DFAC47B}">
      <dgm:prSet/>
      <dgm:spPr/>
      <dgm:t>
        <a:bodyPr/>
        <a:lstStyle/>
        <a:p>
          <a:endParaRPr lang="en-IN" sz="1800"/>
        </a:p>
      </dgm:t>
    </dgm:pt>
    <dgm:pt modelId="{2C84F5BA-68DD-420E-A7D7-44C59BDB015B}" type="sibTrans" cxnId="{549ED369-A49B-4EEB-9CA1-D8FC8DFAC47B}">
      <dgm:prSet/>
      <dgm:spPr/>
      <dgm:t>
        <a:bodyPr/>
        <a:lstStyle/>
        <a:p>
          <a:endParaRPr lang="en-IN" sz="1800"/>
        </a:p>
      </dgm:t>
    </dgm:pt>
    <dgm:pt modelId="{DFB75EFB-E386-4A2F-9B5B-1C208AC72F88}">
      <dgm:prSet phldrT="[Text]" custT="1"/>
      <dgm:spPr/>
      <dgm:t>
        <a:bodyPr/>
        <a:lstStyle/>
        <a:p>
          <a:r>
            <a:rPr lang="en-IN" sz="1800"/>
            <a:t>Test Automation Manager</a:t>
          </a:r>
          <a:endParaRPr lang="en-IN" sz="1800" dirty="0"/>
        </a:p>
      </dgm:t>
    </dgm:pt>
    <dgm:pt modelId="{9B8A60DE-71B1-4307-9AC8-D54AC8ED3192}" type="parTrans" cxnId="{E904574D-B061-448B-B156-11328411A3C7}">
      <dgm:prSet/>
      <dgm:spPr/>
      <dgm:t>
        <a:bodyPr/>
        <a:lstStyle/>
        <a:p>
          <a:endParaRPr lang="en-IN"/>
        </a:p>
      </dgm:t>
    </dgm:pt>
    <dgm:pt modelId="{B2E09F06-8413-46A2-9A88-CE8D179C94A9}" type="sibTrans" cxnId="{E904574D-B061-448B-B156-11328411A3C7}">
      <dgm:prSet/>
      <dgm:spPr/>
      <dgm:t>
        <a:bodyPr/>
        <a:lstStyle/>
        <a:p>
          <a:endParaRPr lang="en-IN"/>
        </a:p>
      </dgm:t>
    </dgm:pt>
    <dgm:pt modelId="{EE8DE9F3-4126-4C59-A3F9-B1AB0E57A5AA}">
      <dgm:prSet phldrT="[Text]"/>
      <dgm:spPr/>
      <dgm:t>
        <a:bodyPr/>
        <a:lstStyle/>
        <a:p>
          <a:r>
            <a:rPr lang="en-IN" dirty="0"/>
            <a:t>Test Development Engineers</a:t>
          </a:r>
        </a:p>
      </dgm:t>
    </dgm:pt>
    <dgm:pt modelId="{E747F56E-581B-4187-A3FD-629B472CB49C}" type="parTrans" cxnId="{0696C441-8DF0-48B4-B03F-55A7C274F756}">
      <dgm:prSet/>
      <dgm:spPr/>
      <dgm:t>
        <a:bodyPr/>
        <a:lstStyle/>
        <a:p>
          <a:endParaRPr lang="en-IN"/>
        </a:p>
      </dgm:t>
    </dgm:pt>
    <dgm:pt modelId="{CE981900-C69E-4CA5-8EB1-FB625F0C2564}" type="sibTrans" cxnId="{0696C441-8DF0-48B4-B03F-55A7C274F756}">
      <dgm:prSet/>
      <dgm:spPr/>
      <dgm:t>
        <a:bodyPr/>
        <a:lstStyle/>
        <a:p>
          <a:endParaRPr lang="en-IN"/>
        </a:p>
      </dgm:t>
    </dgm:pt>
    <dgm:pt modelId="{0042FD61-5D7B-4CA0-80E8-16555BA3F603}" type="pres">
      <dgm:prSet presAssocID="{3D94B395-DCC1-44B5-9294-D44DA258644C}" presName="hierChild1" presStyleCnt="0">
        <dgm:presLayoutVars>
          <dgm:orgChart val="1"/>
          <dgm:chPref val="1"/>
          <dgm:dir/>
          <dgm:animOne val="branch"/>
          <dgm:animLvl val="lvl"/>
          <dgm:resizeHandles/>
        </dgm:presLayoutVars>
      </dgm:prSet>
      <dgm:spPr/>
    </dgm:pt>
    <dgm:pt modelId="{4FE39E13-CB55-436F-9CCC-749EC4FFF89A}" type="pres">
      <dgm:prSet presAssocID="{C7106113-253B-4EFA-A65F-FD32DF0066CD}" presName="hierRoot1" presStyleCnt="0">
        <dgm:presLayoutVars>
          <dgm:hierBranch val="init"/>
        </dgm:presLayoutVars>
      </dgm:prSet>
      <dgm:spPr/>
    </dgm:pt>
    <dgm:pt modelId="{EC908C72-4099-4E13-B90A-B2AD6A217D72}" type="pres">
      <dgm:prSet presAssocID="{C7106113-253B-4EFA-A65F-FD32DF0066CD}" presName="rootComposite1" presStyleCnt="0"/>
      <dgm:spPr/>
    </dgm:pt>
    <dgm:pt modelId="{2D2DBF94-EEAB-4505-BA16-34B8A2DCDEB6}" type="pres">
      <dgm:prSet presAssocID="{C7106113-253B-4EFA-A65F-FD32DF0066CD}" presName="rootText1" presStyleLbl="node0" presStyleIdx="0" presStyleCnt="1">
        <dgm:presLayoutVars>
          <dgm:chPref val="3"/>
        </dgm:presLayoutVars>
      </dgm:prSet>
      <dgm:spPr/>
    </dgm:pt>
    <dgm:pt modelId="{810568BC-FDDB-45A4-B573-017D523991ED}" type="pres">
      <dgm:prSet presAssocID="{C7106113-253B-4EFA-A65F-FD32DF0066CD}" presName="rootConnector1" presStyleLbl="node1" presStyleIdx="0" presStyleCnt="0"/>
      <dgm:spPr/>
    </dgm:pt>
    <dgm:pt modelId="{FD1E4D2C-B4DE-4194-AD7A-521AD8A885E1}" type="pres">
      <dgm:prSet presAssocID="{C7106113-253B-4EFA-A65F-FD32DF0066CD}" presName="hierChild2" presStyleCnt="0"/>
      <dgm:spPr/>
    </dgm:pt>
    <dgm:pt modelId="{DC4E1A9F-2E1C-4E50-8FA0-FD3846F3F2E0}" type="pres">
      <dgm:prSet presAssocID="{5C379811-D336-4146-943C-682630FB9C6D}" presName="Name37" presStyleLbl="parChTrans1D2" presStyleIdx="0" presStyleCnt="6"/>
      <dgm:spPr/>
    </dgm:pt>
    <dgm:pt modelId="{7B51B633-C048-40ED-B3D7-6965327824D8}" type="pres">
      <dgm:prSet presAssocID="{616201EE-9DD3-4724-A002-7342B5E90959}" presName="hierRoot2" presStyleCnt="0">
        <dgm:presLayoutVars>
          <dgm:hierBranch val="init"/>
        </dgm:presLayoutVars>
      </dgm:prSet>
      <dgm:spPr/>
    </dgm:pt>
    <dgm:pt modelId="{95F93CF3-669D-4868-B382-D7759463A105}" type="pres">
      <dgm:prSet presAssocID="{616201EE-9DD3-4724-A002-7342B5E90959}" presName="rootComposite" presStyleCnt="0"/>
      <dgm:spPr/>
    </dgm:pt>
    <dgm:pt modelId="{27381251-04BE-4EC5-B781-FEAF9D4CD2D2}" type="pres">
      <dgm:prSet presAssocID="{616201EE-9DD3-4724-A002-7342B5E90959}" presName="rootText" presStyleLbl="node2" presStyleIdx="0" presStyleCnt="4">
        <dgm:presLayoutVars>
          <dgm:chPref val="3"/>
        </dgm:presLayoutVars>
      </dgm:prSet>
      <dgm:spPr/>
    </dgm:pt>
    <dgm:pt modelId="{6AB4CEEA-7AF2-4A86-9586-6C275BE18422}" type="pres">
      <dgm:prSet presAssocID="{616201EE-9DD3-4724-A002-7342B5E90959}" presName="rootConnector" presStyleLbl="node2" presStyleIdx="0" presStyleCnt="4"/>
      <dgm:spPr/>
    </dgm:pt>
    <dgm:pt modelId="{0FF56FAD-D4E6-4D79-AAD2-EBDFFDCD14AA}" type="pres">
      <dgm:prSet presAssocID="{616201EE-9DD3-4724-A002-7342B5E90959}" presName="hierChild4" presStyleCnt="0"/>
      <dgm:spPr/>
    </dgm:pt>
    <dgm:pt modelId="{016981A9-160A-4868-8059-71DEC8592A3F}" type="pres">
      <dgm:prSet presAssocID="{7202170C-AF12-4A46-8677-7D9EC9577415}" presName="Name37" presStyleLbl="parChTrans1D3" presStyleIdx="0" presStyleCnt="5"/>
      <dgm:spPr/>
    </dgm:pt>
    <dgm:pt modelId="{76D7A659-10D8-472B-A830-3F7669307F4D}" type="pres">
      <dgm:prSet presAssocID="{75030CCA-A433-4C75-82B5-05C2EF69C440}" presName="hierRoot2" presStyleCnt="0">
        <dgm:presLayoutVars>
          <dgm:hierBranch val="init"/>
        </dgm:presLayoutVars>
      </dgm:prSet>
      <dgm:spPr/>
    </dgm:pt>
    <dgm:pt modelId="{E976169B-FA2B-4DD8-A235-836780703924}" type="pres">
      <dgm:prSet presAssocID="{75030CCA-A433-4C75-82B5-05C2EF69C440}" presName="rootComposite" presStyleCnt="0"/>
      <dgm:spPr/>
    </dgm:pt>
    <dgm:pt modelId="{2D45200E-879F-4A09-8E20-973BBDBA56AB}" type="pres">
      <dgm:prSet presAssocID="{75030CCA-A433-4C75-82B5-05C2EF69C440}" presName="rootText" presStyleLbl="node3" presStyleIdx="0" presStyleCnt="5">
        <dgm:presLayoutVars>
          <dgm:chPref val="3"/>
        </dgm:presLayoutVars>
      </dgm:prSet>
      <dgm:spPr/>
    </dgm:pt>
    <dgm:pt modelId="{BF7FA3B5-BDBA-4A8D-BD5B-DFFB25B101B8}" type="pres">
      <dgm:prSet presAssocID="{75030CCA-A433-4C75-82B5-05C2EF69C440}" presName="rootConnector" presStyleLbl="node3" presStyleIdx="0" presStyleCnt="5"/>
      <dgm:spPr/>
    </dgm:pt>
    <dgm:pt modelId="{1163F962-541B-471E-8269-E65DA4BA90C1}" type="pres">
      <dgm:prSet presAssocID="{75030CCA-A433-4C75-82B5-05C2EF69C440}" presName="hierChild4" presStyleCnt="0"/>
      <dgm:spPr/>
    </dgm:pt>
    <dgm:pt modelId="{99ED387D-83EF-4D4B-878E-01DDA1DFCF4C}" type="pres">
      <dgm:prSet presAssocID="{75030CCA-A433-4C75-82B5-05C2EF69C440}" presName="hierChild5" presStyleCnt="0"/>
      <dgm:spPr/>
    </dgm:pt>
    <dgm:pt modelId="{172BBB8B-BF38-4A6A-A95E-A04983BEFC79}" type="pres">
      <dgm:prSet presAssocID="{BA0CC3DE-A5CD-46BD-9C06-9D5CF7B84CCA}" presName="Name37" presStyleLbl="parChTrans1D3" presStyleIdx="1" presStyleCnt="5"/>
      <dgm:spPr/>
    </dgm:pt>
    <dgm:pt modelId="{5B686FCE-5262-444E-9982-A97DA642CE28}" type="pres">
      <dgm:prSet presAssocID="{CE2C1F17-53B0-481D-AF3E-8E194FD00299}" presName="hierRoot2" presStyleCnt="0">
        <dgm:presLayoutVars>
          <dgm:hierBranch val="init"/>
        </dgm:presLayoutVars>
      </dgm:prSet>
      <dgm:spPr/>
    </dgm:pt>
    <dgm:pt modelId="{AA56D22C-EDBC-48FD-999B-019ADBFA7579}" type="pres">
      <dgm:prSet presAssocID="{CE2C1F17-53B0-481D-AF3E-8E194FD00299}" presName="rootComposite" presStyleCnt="0"/>
      <dgm:spPr/>
    </dgm:pt>
    <dgm:pt modelId="{6819DAF8-4605-4E56-8BE1-4D27E9BE61A8}" type="pres">
      <dgm:prSet presAssocID="{CE2C1F17-53B0-481D-AF3E-8E194FD00299}" presName="rootText" presStyleLbl="node3" presStyleIdx="1" presStyleCnt="5">
        <dgm:presLayoutVars>
          <dgm:chPref val="3"/>
        </dgm:presLayoutVars>
      </dgm:prSet>
      <dgm:spPr/>
    </dgm:pt>
    <dgm:pt modelId="{70309121-7C4F-4D0E-AED3-A63931D92E0C}" type="pres">
      <dgm:prSet presAssocID="{CE2C1F17-53B0-481D-AF3E-8E194FD00299}" presName="rootConnector" presStyleLbl="node3" presStyleIdx="1" presStyleCnt="5"/>
      <dgm:spPr/>
    </dgm:pt>
    <dgm:pt modelId="{6A368DA9-86A3-430E-878E-15CCBA05C1FE}" type="pres">
      <dgm:prSet presAssocID="{CE2C1F17-53B0-481D-AF3E-8E194FD00299}" presName="hierChild4" presStyleCnt="0"/>
      <dgm:spPr/>
    </dgm:pt>
    <dgm:pt modelId="{DAE37692-7DD7-41E8-A61E-B4DA1F56F59B}" type="pres">
      <dgm:prSet presAssocID="{CE2C1F17-53B0-481D-AF3E-8E194FD00299}" presName="hierChild5" presStyleCnt="0"/>
      <dgm:spPr/>
    </dgm:pt>
    <dgm:pt modelId="{2CA2ED62-FE71-4C9E-B462-9C4A56A11D9A}" type="pres">
      <dgm:prSet presAssocID="{616201EE-9DD3-4724-A002-7342B5E90959}" presName="hierChild5" presStyleCnt="0"/>
      <dgm:spPr/>
    </dgm:pt>
    <dgm:pt modelId="{70EAD44A-83B6-4514-8E16-40620CB904BF}" type="pres">
      <dgm:prSet presAssocID="{E602EA89-796C-4B44-9207-448761970332}" presName="Name37" presStyleLbl="parChTrans1D2" presStyleIdx="1" presStyleCnt="6"/>
      <dgm:spPr/>
    </dgm:pt>
    <dgm:pt modelId="{74E50389-2349-422C-B199-2EF32DD5A1BE}" type="pres">
      <dgm:prSet presAssocID="{D4D8FAF0-AB46-4A74-94DC-862D3DF34052}" presName="hierRoot2" presStyleCnt="0">
        <dgm:presLayoutVars>
          <dgm:hierBranch val="init"/>
        </dgm:presLayoutVars>
      </dgm:prSet>
      <dgm:spPr/>
    </dgm:pt>
    <dgm:pt modelId="{9F769118-AF11-48AE-B843-61C39BE32D0E}" type="pres">
      <dgm:prSet presAssocID="{D4D8FAF0-AB46-4A74-94DC-862D3DF34052}" presName="rootComposite" presStyleCnt="0"/>
      <dgm:spPr/>
    </dgm:pt>
    <dgm:pt modelId="{8A714928-C5F7-4370-8C5E-754A14F3D660}" type="pres">
      <dgm:prSet presAssocID="{D4D8FAF0-AB46-4A74-94DC-862D3DF34052}" presName="rootText" presStyleLbl="node2" presStyleIdx="1" presStyleCnt="4">
        <dgm:presLayoutVars>
          <dgm:chPref val="3"/>
        </dgm:presLayoutVars>
      </dgm:prSet>
      <dgm:spPr/>
    </dgm:pt>
    <dgm:pt modelId="{A39B3FB0-C4C6-4454-A410-8BA382168326}" type="pres">
      <dgm:prSet presAssocID="{D4D8FAF0-AB46-4A74-94DC-862D3DF34052}" presName="rootConnector" presStyleLbl="node2" presStyleIdx="1" presStyleCnt="4"/>
      <dgm:spPr/>
    </dgm:pt>
    <dgm:pt modelId="{C3A64578-2DB9-4F75-A454-CB4043ACDF90}" type="pres">
      <dgm:prSet presAssocID="{D4D8FAF0-AB46-4A74-94DC-862D3DF34052}" presName="hierChild4" presStyleCnt="0"/>
      <dgm:spPr/>
    </dgm:pt>
    <dgm:pt modelId="{53C5879C-B4F8-4B0A-AC4F-B24B864C83C6}" type="pres">
      <dgm:prSet presAssocID="{552732B5-38FD-42E9-BF12-221BB2337B66}" presName="Name37" presStyleLbl="parChTrans1D3" presStyleIdx="2" presStyleCnt="5"/>
      <dgm:spPr/>
    </dgm:pt>
    <dgm:pt modelId="{C80BA4DD-81A4-4A5F-A4CE-4602F7A943FA}" type="pres">
      <dgm:prSet presAssocID="{D0625E89-4EED-4979-9020-FB0F1403547A}" presName="hierRoot2" presStyleCnt="0">
        <dgm:presLayoutVars>
          <dgm:hierBranch val="init"/>
        </dgm:presLayoutVars>
      </dgm:prSet>
      <dgm:spPr/>
    </dgm:pt>
    <dgm:pt modelId="{66AAB230-3A9A-4E65-BDF0-C663847CDC9A}" type="pres">
      <dgm:prSet presAssocID="{D0625E89-4EED-4979-9020-FB0F1403547A}" presName="rootComposite" presStyleCnt="0"/>
      <dgm:spPr/>
    </dgm:pt>
    <dgm:pt modelId="{C7D9CF34-6EEF-45FE-8ECB-192B73E1CFB2}" type="pres">
      <dgm:prSet presAssocID="{D0625E89-4EED-4979-9020-FB0F1403547A}" presName="rootText" presStyleLbl="node3" presStyleIdx="2" presStyleCnt="5">
        <dgm:presLayoutVars>
          <dgm:chPref val="3"/>
        </dgm:presLayoutVars>
      </dgm:prSet>
      <dgm:spPr/>
    </dgm:pt>
    <dgm:pt modelId="{8DDE542E-B3F1-4F43-88A1-E757D014A116}" type="pres">
      <dgm:prSet presAssocID="{D0625E89-4EED-4979-9020-FB0F1403547A}" presName="rootConnector" presStyleLbl="node3" presStyleIdx="2" presStyleCnt="5"/>
      <dgm:spPr/>
    </dgm:pt>
    <dgm:pt modelId="{B3361628-61CC-47D6-A810-FD192376B6FA}" type="pres">
      <dgm:prSet presAssocID="{D0625E89-4EED-4979-9020-FB0F1403547A}" presName="hierChild4" presStyleCnt="0"/>
      <dgm:spPr/>
    </dgm:pt>
    <dgm:pt modelId="{145DF9BB-5F7F-4910-AAA7-EB8E9306138E}" type="pres">
      <dgm:prSet presAssocID="{D0625E89-4EED-4979-9020-FB0F1403547A}" presName="hierChild5" presStyleCnt="0"/>
      <dgm:spPr/>
    </dgm:pt>
    <dgm:pt modelId="{D75B9E0C-966B-4C03-9FDF-C990989A12AD}" type="pres">
      <dgm:prSet presAssocID="{98B45AEB-F3A4-4038-B0E8-E665C90FB527}" presName="Name37" presStyleLbl="parChTrans1D3" presStyleIdx="3" presStyleCnt="5"/>
      <dgm:spPr/>
    </dgm:pt>
    <dgm:pt modelId="{E7A024EE-BF30-450E-9D27-B34E513CFDCE}" type="pres">
      <dgm:prSet presAssocID="{EF47CEB0-9F7A-4F54-BF6A-69610634D363}" presName="hierRoot2" presStyleCnt="0">
        <dgm:presLayoutVars>
          <dgm:hierBranch val="init"/>
        </dgm:presLayoutVars>
      </dgm:prSet>
      <dgm:spPr/>
    </dgm:pt>
    <dgm:pt modelId="{350E9C0B-A883-49F0-A805-AD63FF609CBD}" type="pres">
      <dgm:prSet presAssocID="{EF47CEB0-9F7A-4F54-BF6A-69610634D363}" presName="rootComposite" presStyleCnt="0"/>
      <dgm:spPr/>
    </dgm:pt>
    <dgm:pt modelId="{622846C0-1E68-4698-81A1-F12B7BA030C0}" type="pres">
      <dgm:prSet presAssocID="{EF47CEB0-9F7A-4F54-BF6A-69610634D363}" presName="rootText" presStyleLbl="node3" presStyleIdx="3" presStyleCnt="5">
        <dgm:presLayoutVars>
          <dgm:chPref val="3"/>
        </dgm:presLayoutVars>
      </dgm:prSet>
      <dgm:spPr/>
    </dgm:pt>
    <dgm:pt modelId="{9336B0BE-9504-4D15-9D9D-6313F04A826C}" type="pres">
      <dgm:prSet presAssocID="{EF47CEB0-9F7A-4F54-BF6A-69610634D363}" presName="rootConnector" presStyleLbl="node3" presStyleIdx="3" presStyleCnt="5"/>
      <dgm:spPr/>
    </dgm:pt>
    <dgm:pt modelId="{AF179B20-0B15-46E1-A6B1-77C4BEA34EB0}" type="pres">
      <dgm:prSet presAssocID="{EF47CEB0-9F7A-4F54-BF6A-69610634D363}" presName="hierChild4" presStyleCnt="0"/>
      <dgm:spPr/>
    </dgm:pt>
    <dgm:pt modelId="{CC529998-EC55-4E9E-969D-B9EEB223A7FF}" type="pres">
      <dgm:prSet presAssocID="{EF47CEB0-9F7A-4F54-BF6A-69610634D363}" presName="hierChild5" presStyleCnt="0"/>
      <dgm:spPr/>
    </dgm:pt>
    <dgm:pt modelId="{6DAC4685-7CFF-4F5D-ABF7-A42E56D09FAA}" type="pres">
      <dgm:prSet presAssocID="{D4D8FAF0-AB46-4A74-94DC-862D3DF34052}" presName="hierChild5" presStyleCnt="0"/>
      <dgm:spPr/>
    </dgm:pt>
    <dgm:pt modelId="{D78B44FC-1921-449B-8B19-6EB7D2AEDD8F}" type="pres">
      <dgm:prSet presAssocID="{2D7F3C11-FA85-43E6-8521-6914C0755512}" presName="Name37" presStyleLbl="parChTrans1D2" presStyleIdx="2" presStyleCnt="6"/>
      <dgm:spPr/>
    </dgm:pt>
    <dgm:pt modelId="{706277EA-654C-434E-A300-F67A01671CFE}" type="pres">
      <dgm:prSet presAssocID="{541BF31E-FBA9-49CB-AA92-74893E6499E4}" presName="hierRoot2" presStyleCnt="0">
        <dgm:presLayoutVars>
          <dgm:hierBranch val="init"/>
        </dgm:presLayoutVars>
      </dgm:prSet>
      <dgm:spPr/>
    </dgm:pt>
    <dgm:pt modelId="{19175F6F-2558-478E-8F2B-730BC2E8EBD5}" type="pres">
      <dgm:prSet presAssocID="{541BF31E-FBA9-49CB-AA92-74893E6499E4}" presName="rootComposite" presStyleCnt="0"/>
      <dgm:spPr/>
    </dgm:pt>
    <dgm:pt modelId="{18C59D0B-A291-4A08-9745-F839BC6200D6}" type="pres">
      <dgm:prSet presAssocID="{541BF31E-FBA9-49CB-AA92-74893E6499E4}" presName="rootText" presStyleLbl="node2" presStyleIdx="2" presStyleCnt="4">
        <dgm:presLayoutVars>
          <dgm:chPref val="3"/>
        </dgm:presLayoutVars>
      </dgm:prSet>
      <dgm:spPr/>
    </dgm:pt>
    <dgm:pt modelId="{AA1299B6-E457-4343-A626-2E003C7EB855}" type="pres">
      <dgm:prSet presAssocID="{541BF31E-FBA9-49CB-AA92-74893E6499E4}" presName="rootConnector" presStyleLbl="node2" presStyleIdx="2" presStyleCnt="4"/>
      <dgm:spPr/>
    </dgm:pt>
    <dgm:pt modelId="{3846C0C0-9FBA-4819-AC7A-0C6E090A5A98}" type="pres">
      <dgm:prSet presAssocID="{541BF31E-FBA9-49CB-AA92-74893E6499E4}" presName="hierChild4" presStyleCnt="0"/>
      <dgm:spPr/>
    </dgm:pt>
    <dgm:pt modelId="{B6B646DB-13AB-4D31-90D0-CA95D5189506}" type="pres">
      <dgm:prSet presAssocID="{541BF31E-FBA9-49CB-AA92-74893E6499E4}" presName="hierChild5" presStyleCnt="0"/>
      <dgm:spPr/>
    </dgm:pt>
    <dgm:pt modelId="{83EA7FCB-78FE-4922-90B2-D053D05EF370}" type="pres">
      <dgm:prSet presAssocID="{9B8A60DE-71B1-4307-9AC8-D54AC8ED3192}" presName="Name37" presStyleLbl="parChTrans1D2" presStyleIdx="3" presStyleCnt="6"/>
      <dgm:spPr/>
    </dgm:pt>
    <dgm:pt modelId="{195CEBFD-726C-4A74-93EC-81ACB49BD95B}" type="pres">
      <dgm:prSet presAssocID="{DFB75EFB-E386-4A2F-9B5B-1C208AC72F88}" presName="hierRoot2" presStyleCnt="0">
        <dgm:presLayoutVars>
          <dgm:hierBranch val="init"/>
        </dgm:presLayoutVars>
      </dgm:prSet>
      <dgm:spPr/>
    </dgm:pt>
    <dgm:pt modelId="{5AF63BE3-2EBA-4B26-B406-A891EF41628B}" type="pres">
      <dgm:prSet presAssocID="{DFB75EFB-E386-4A2F-9B5B-1C208AC72F88}" presName="rootComposite" presStyleCnt="0"/>
      <dgm:spPr/>
    </dgm:pt>
    <dgm:pt modelId="{265857CE-2057-4750-9CF8-D86AB658B06A}" type="pres">
      <dgm:prSet presAssocID="{DFB75EFB-E386-4A2F-9B5B-1C208AC72F88}" presName="rootText" presStyleLbl="node2" presStyleIdx="3" presStyleCnt="4">
        <dgm:presLayoutVars>
          <dgm:chPref val="3"/>
        </dgm:presLayoutVars>
      </dgm:prSet>
      <dgm:spPr/>
    </dgm:pt>
    <dgm:pt modelId="{0F81E05E-9D09-4D43-BD17-F889588682FF}" type="pres">
      <dgm:prSet presAssocID="{DFB75EFB-E386-4A2F-9B5B-1C208AC72F88}" presName="rootConnector" presStyleLbl="node2" presStyleIdx="3" presStyleCnt="4"/>
      <dgm:spPr/>
    </dgm:pt>
    <dgm:pt modelId="{65B4E58D-AC71-4614-82BB-EAFFBEC1082A}" type="pres">
      <dgm:prSet presAssocID="{DFB75EFB-E386-4A2F-9B5B-1C208AC72F88}" presName="hierChild4" presStyleCnt="0"/>
      <dgm:spPr/>
    </dgm:pt>
    <dgm:pt modelId="{009C5F3D-8129-4DD2-AFBB-C263CB1D9B89}" type="pres">
      <dgm:prSet presAssocID="{E747F56E-581B-4187-A3FD-629B472CB49C}" presName="Name37" presStyleLbl="parChTrans1D3" presStyleIdx="4" presStyleCnt="5"/>
      <dgm:spPr/>
    </dgm:pt>
    <dgm:pt modelId="{E4FC6026-7F5F-49D7-A11C-FC754A80136D}" type="pres">
      <dgm:prSet presAssocID="{EE8DE9F3-4126-4C59-A3F9-B1AB0E57A5AA}" presName="hierRoot2" presStyleCnt="0">
        <dgm:presLayoutVars>
          <dgm:hierBranch val="init"/>
        </dgm:presLayoutVars>
      </dgm:prSet>
      <dgm:spPr/>
    </dgm:pt>
    <dgm:pt modelId="{80768A50-EDC6-4189-BA72-03077B1E0F93}" type="pres">
      <dgm:prSet presAssocID="{EE8DE9F3-4126-4C59-A3F9-B1AB0E57A5AA}" presName="rootComposite" presStyleCnt="0"/>
      <dgm:spPr/>
    </dgm:pt>
    <dgm:pt modelId="{E6D3341E-2F68-4079-AD01-704E61014ECE}" type="pres">
      <dgm:prSet presAssocID="{EE8DE9F3-4126-4C59-A3F9-B1AB0E57A5AA}" presName="rootText" presStyleLbl="node3" presStyleIdx="4" presStyleCnt="5">
        <dgm:presLayoutVars>
          <dgm:chPref val="3"/>
        </dgm:presLayoutVars>
      </dgm:prSet>
      <dgm:spPr/>
    </dgm:pt>
    <dgm:pt modelId="{D4087185-CDF2-461F-8D6F-4293805CFF08}" type="pres">
      <dgm:prSet presAssocID="{EE8DE9F3-4126-4C59-A3F9-B1AB0E57A5AA}" presName="rootConnector" presStyleLbl="node3" presStyleIdx="4" presStyleCnt="5"/>
      <dgm:spPr/>
    </dgm:pt>
    <dgm:pt modelId="{43A55BC8-B9CF-402E-9652-A4179A2C1D61}" type="pres">
      <dgm:prSet presAssocID="{EE8DE9F3-4126-4C59-A3F9-B1AB0E57A5AA}" presName="hierChild4" presStyleCnt="0"/>
      <dgm:spPr/>
    </dgm:pt>
    <dgm:pt modelId="{EA70BE70-FD0C-481F-9492-25169CCA1578}" type="pres">
      <dgm:prSet presAssocID="{EE8DE9F3-4126-4C59-A3F9-B1AB0E57A5AA}" presName="hierChild5" presStyleCnt="0"/>
      <dgm:spPr/>
    </dgm:pt>
    <dgm:pt modelId="{47EEFCBA-ED83-46D4-A65A-F88DEB00834B}" type="pres">
      <dgm:prSet presAssocID="{DFB75EFB-E386-4A2F-9B5B-1C208AC72F88}" presName="hierChild5" presStyleCnt="0"/>
      <dgm:spPr/>
    </dgm:pt>
    <dgm:pt modelId="{37DDF701-E5CF-48B9-9A63-D5907C649464}" type="pres">
      <dgm:prSet presAssocID="{C7106113-253B-4EFA-A65F-FD32DF0066CD}" presName="hierChild3" presStyleCnt="0"/>
      <dgm:spPr/>
    </dgm:pt>
    <dgm:pt modelId="{5ABAEDFC-DF1C-4128-82A1-DEAF13326F6A}" type="pres">
      <dgm:prSet presAssocID="{58C6364D-14A6-4BF0-91D4-F915EAA39D20}" presName="Name111" presStyleLbl="parChTrans1D2" presStyleIdx="4" presStyleCnt="6"/>
      <dgm:spPr/>
    </dgm:pt>
    <dgm:pt modelId="{0DE378A0-F152-40E5-92BF-3F99CE37A118}" type="pres">
      <dgm:prSet presAssocID="{590A4BFF-DB1B-421E-BBC3-666C094F0A93}" presName="hierRoot3" presStyleCnt="0">
        <dgm:presLayoutVars>
          <dgm:hierBranch val="init"/>
        </dgm:presLayoutVars>
      </dgm:prSet>
      <dgm:spPr/>
    </dgm:pt>
    <dgm:pt modelId="{AE33B119-46EA-4488-8263-E168464716CA}" type="pres">
      <dgm:prSet presAssocID="{590A4BFF-DB1B-421E-BBC3-666C094F0A93}" presName="rootComposite3" presStyleCnt="0"/>
      <dgm:spPr/>
    </dgm:pt>
    <dgm:pt modelId="{E8156236-1C76-4076-8D36-98381DA5B247}" type="pres">
      <dgm:prSet presAssocID="{590A4BFF-DB1B-421E-BBC3-666C094F0A93}" presName="rootText3" presStyleLbl="asst1" presStyleIdx="0" presStyleCnt="2">
        <dgm:presLayoutVars>
          <dgm:chPref val="3"/>
        </dgm:presLayoutVars>
      </dgm:prSet>
      <dgm:spPr/>
    </dgm:pt>
    <dgm:pt modelId="{2E67D5F8-C5E0-49F3-9EA8-B31656CCCE5B}" type="pres">
      <dgm:prSet presAssocID="{590A4BFF-DB1B-421E-BBC3-666C094F0A93}" presName="rootConnector3" presStyleLbl="asst1" presStyleIdx="0" presStyleCnt="2"/>
      <dgm:spPr/>
    </dgm:pt>
    <dgm:pt modelId="{2EBE120E-0856-46BE-A90E-BEE5259C7E29}" type="pres">
      <dgm:prSet presAssocID="{590A4BFF-DB1B-421E-BBC3-666C094F0A93}" presName="hierChild6" presStyleCnt="0"/>
      <dgm:spPr/>
    </dgm:pt>
    <dgm:pt modelId="{D5B60108-C6FD-4294-8011-834CE952687F}" type="pres">
      <dgm:prSet presAssocID="{590A4BFF-DB1B-421E-BBC3-666C094F0A93}" presName="hierChild7" presStyleCnt="0"/>
      <dgm:spPr/>
    </dgm:pt>
    <dgm:pt modelId="{13962D61-3EBC-4D08-B68F-2FA5F330BA1E}" type="pres">
      <dgm:prSet presAssocID="{F7E12A4D-D8DD-40B2-8575-5D0124F2B3C7}" presName="Name111" presStyleLbl="parChTrans1D2" presStyleIdx="5" presStyleCnt="6"/>
      <dgm:spPr/>
    </dgm:pt>
    <dgm:pt modelId="{CF822DC7-18ED-4E36-ABBB-563660CC5021}" type="pres">
      <dgm:prSet presAssocID="{B8E4D41B-2ADE-4765-9FAF-15C3AACA1CC2}" presName="hierRoot3" presStyleCnt="0">
        <dgm:presLayoutVars>
          <dgm:hierBranch val="init"/>
        </dgm:presLayoutVars>
      </dgm:prSet>
      <dgm:spPr/>
    </dgm:pt>
    <dgm:pt modelId="{F63DE50A-3A01-468B-BB45-8F0A58CEF9D9}" type="pres">
      <dgm:prSet presAssocID="{B8E4D41B-2ADE-4765-9FAF-15C3AACA1CC2}" presName="rootComposite3" presStyleCnt="0"/>
      <dgm:spPr/>
    </dgm:pt>
    <dgm:pt modelId="{972D7019-0BA9-4132-B2E6-4720D26FD2F0}" type="pres">
      <dgm:prSet presAssocID="{B8E4D41B-2ADE-4765-9FAF-15C3AACA1CC2}" presName="rootText3" presStyleLbl="asst1" presStyleIdx="1" presStyleCnt="2">
        <dgm:presLayoutVars>
          <dgm:chPref val="3"/>
        </dgm:presLayoutVars>
      </dgm:prSet>
      <dgm:spPr/>
    </dgm:pt>
    <dgm:pt modelId="{2937D2DE-BADA-4B2C-ADBE-676C32DDE435}" type="pres">
      <dgm:prSet presAssocID="{B8E4D41B-2ADE-4765-9FAF-15C3AACA1CC2}" presName="rootConnector3" presStyleLbl="asst1" presStyleIdx="1" presStyleCnt="2"/>
      <dgm:spPr/>
    </dgm:pt>
    <dgm:pt modelId="{FA09AF06-CC32-41B9-A9E3-A307FE6AE1D0}" type="pres">
      <dgm:prSet presAssocID="{B8E4D41B-2ADE-4765-9FAF-15C3AACA1CC2}" presName="hierChild6" presStyleCnt="0"/>
      <dgm:spPr/>
    </dgm:pt>
    <dgm:pt modelId="{3ED1FD7C-1C41-47D0-9448-D634E2EAA3B9}" type="pres">
      <dgm:prSet presAssocID="{B8E4D41B-2ADE-4765-9FAF-15C3AACA1CC2}" presName="hierChild7" presStyleCnt="0"/>
      <dgm:spPr/>
    </dgm:pt>
  </dgm:ptLst>
  <dgm:cxnLst>
    <dgm:cxn modelId="{3EC3FF05-83CB-4EBB-A861-D457626FABC0}" srcId="{C7106113-253B-4EFA-A65F-FD32DF0066CD}" destId="{B8E4D41B-2ADE-4765-9FAF-15C3AACA1CC2}" srcOrd="1" destOrd="0" parTransId="{F7E12A4D-D8DD-40B2-8575-5D0124F2B3C7}" sibTransId="{EB0E55A0-C6BD-4FF1-9D4E-F0A268EA9341}"/>
    <dgm:cxn modelId="{2EED9908-8D86-4305-A091-643EC44BEB3B}" srcId="{616201EE-9DD3-4724-A002-7342B5E90959}" destId="{CE2C1F17-53B0-481D-AF3E-8E194FD00299}" srcOrd="1" destOrd="0" parTransId="{BA0CC3DE-A5CD-46BD-9C06-9D5CF7B84CCA}" sibTransId="{5E56433B-30BF-49BD-B23E-DE1705423E1D}"/>
    <dgm:cxn modelId="{9604FD0C-2199-44E0-A1C7-87456ABDF505}" type="presOf" srcId="{5C379811-D336-4146-943C-682630FB9C6D}" destId="{DC4E1A9F-2E1C-4E50-8FA0-FD3846F3F2E0}" srcOrd="0" destOrd="0" presId="urn:microsoft.com/office/officeart/2005/8/layout/orgChart1"/>
    <dgm:cxn modelId="{0A2B570D-6D7B-45EA-A132-B908FF6D642C}" type="presOf" srcId="{2D7F3C11-FA85-43E6-8521-6914C0755512}" destId="{D78B44FC-1921-449B-8B19-6EB7D2AEDD8F}" srcOrd="0" destOrd="0" presId="urn:microsoft.com/office/officeart/2005/8/layout/orgChart1"/>
    <dgm:cxn modelId="{2335F60D-7B55-4ED0-A653-6094FFD9E2F8}" type="presOf" srcId="{C7106113-253B-4EFA-A65F-FD32DF0066CD}" destId="{2D2DBF94-EEAB-4505-BA16-34B8A2DCDEB6}" srcOrd="0" destOrd="0" presId="urn:microsoft.com/office/officeart/2005/8/layout/orgChart1"/>
    <dgm:cxn modelId="{5F87F114-6E1F-4306-B83B-75644CF00E71}" type="presOf" srcId="{9B8A60DE-71B1-4307-9AC8-D54AC8ED3192}" destId="{83EA7FCB-78FE-4922-90B2-D053D05EF370}" srcOrd="0" destOrd="0" presId="urn:microsoft.com/office/officeart/2005/8/layout/orgChart1"/>
    <dgm:cxn modelId="{61AD131C-4E26-4EAF-AA21-250CD71D47D0}" type="presOf" srcId="{552732B5-38FD-42E9-BF12-221BB2337B66}" destId="{53C5879C-B4F8-4B0A-AC4F-B24B864C83C6}" srcOrd="0" destOrd="0" presId="urn:microsoft.com/office/officeart/2005/8/layout/orgChart1"/>
    <dgm:cxn modelId="{00C0141C-5345-423D-A6EE-7000034EA262}" srcId="{C7106113-253B-4EFA-A65F-FD32DF0066CD}" destId="{616201EE-9DD3-4724-A002-7342B5E90959}" srcOrd="2" destOrd="0" parTransId="{5C379811-D336-4146-943C-682630FB9C6D}" sibTransId="{F118CC02-9166-4D4A-B220-8FD6C214C5ED}"/>
    <dgm:cxn modelId="{8A876F20-C499-46D9-92FE-569D6FBC8178}" type="presOf" srcId="{3D94B395-DCC1-44B5-9294-D44DA258644C}" destId="{0042FD61-5D7B-4CA0-80E8-16555BA3F603}" srcOrd="0" destOrd="0" presId="urn:microsoft.com/office/officeart/2005/8/layout/orgChart1"/>
    <dgm:cxn modelId="{27A33624-FCC3-4650-816F-DB98FF4D07AB}" type="presOf" srcId="{75030CCA-A433-4C75-82B5-05C2EF69C440}" destId="{2D45200E-879F-4A09-8E20-973BBDBA56AB}" srcOrd="0" destOrd="0" presId="urn:microsoft.com/office/officeart/2005/8/layout/orgChart1"/>
    <dgm:cxn modelId="{364DC025-087A-4850-AEBF-BAF56B25E99A}" srcId="{C7106113-253B-4EFA-A65F-FD32DF0066CD}" destId="{541BF31E-FBA9-49CB-AA92-74893E6499E4}" srcOrd="4" destOrd="0" parTransId="{2D7F3C11-FA85-43E6-8521-6914C0755512}" sibTransId="{AF6EC748-6158-42E6-ACC0-FE5763F1AC87}"/>
    <dgm:cxn modelId="{30B92727-A0E2-4304-9943-7081B4ED3108}" type="presOf" srcId="{616201EE-9DD3-4724-A002-7342B5E90959}" destId="{27381251-04BE-4EC5-B781-FEAF9D4CD2D2}" srcOrd="0" destOrd="0" presId="urn:microsoft.com/office/officeart/2005/8/layout/orgChart1"/>
    <dgm:cxn modelId="{492C2030-84C0-44EC-AA73-BAF73AFC389D}" type="presOf" srcId="{D4D8FAF0-AB46-4A74-94DC-862D3DF34052}" destId="{A39B3FB0-C4C6-4454-A410-8BA382168326}" srcOrd="1" destOrd="0" presId="urn:microsoft.com/office/officeart/2005/8/layout/orgChart1"/>
    <dgm:cxn modelId="{E5D12B30-1208-4E2C-9B48-FA1101C87F42}" type="presOf" srcId="{590A4BFF-DB1B-421E-BBC3-666C094F0A93}" destId="{2E67D5F8-C5E0-49F3-9EA8-B31656CCCE5B}" srcOrd="1" destOrd="0" presId="urn:microsoft.com/office/officeart/2005/8/layout/orgChart1"/>
    <dgm:cxn modelId="{1445C43B-1321-48F1-94D0-613F992747D2}" type="presOf" srcId="{CE2C1F17-53B0-481D-AF3E-8E194FD00299}" destId="{70309121-7C4F-4D0E-AED3-A63931D92E0C}" srcOrd="1" destOrd="0" presId="urn:microsoft.com/office/officeart/2005/8/layout/orgChart1"/>
    <dgm:cxn modelId="{988C5560-486D-435D-908B-C45F7C9BFD63}" type="presOf" srcId="{98B45AEB-F3A4-4038-B0E8-E665C90FB527}" destId="{D75B9E0C-966B-4C03-9FDF-C990989A12AD}" srcOrd="0" destOrd="0" presId="urn:microsoft.com/office/officeart/2005/8/layout/orgChart1"/>
    <dgm:cxn modelId="{C9AD2861-BF1A-4B4B-87B5-D3E92EEA9FAF}" type="presOf" srcId="{D0625E89-4EED-4979-9020-FB0F1403547A}" destId="{8DDE542E-B3F1-4F43-88A1-E757D014A116}" srcOrd="1" destOrd="0" presId="urn:microsoft.com/office/officeart/2005/8/layout/orgChart1"/>
    <dgm:cxn modelId="{0696C441-8DF0-48B4-B03F-55A7C274F756}" srcId="{DFB75EFB-E386-4A2F-9B5B-1C208AC72F88}" destId="{EE8DE9F3-4126-4C59-A3F9-B1AB0E57A5AA}" srcOrd="0" destOrd="0" parTransId="{E747F56E-581B-4187-A3FD-629B472CB49C}" sibTransId="{CE981900-C69E-4CA5-8EB1-FB625F0C2564}"/>
    <dgm:cxn modelId="{47E2F944-3BCE-40C8-81AC-1C3204E7D643}" type="presOf" srcId="{CE2C1F17-53B0-481D-AF3E-8E194FD00299}" destId="{6819DAF8-4605-4E56-8BE1-4D27E9BE61A8}" srcOrd="0" destOrd="0" presId="urn:microsoft.com/office/officeart/2005/8/layout/orgChart1"/>
    <dgm:cxn modelId="{1FD46567-D236-4519-8EB4-FFCFCD2ED24E}" type="presOf" srcId="{EF47CEB0-9F7A-4F54-BF6A-69610634D363}" destId="{9336B0BE-9504-4D15-9D9D-6313F04A826C}" srcOrd="1" destOrd="0" presId="urn:microsoft.com/office/officeart/2005/8/layout/orgChart1"/>
    <dgm:cxn modelId="{549ED369-A49B-4EEB-9CA1-D8FC8DFAC47B}" srcId="{D4D8FAF0-AB46-4A74-94DC-862D3DF34052}" destId="{EF47CEB0-9F7A-4F54-BF6A-69610634D363}" srcOrd="1" destOrd="0" parTransId="{98B45AEB-F3A4-4038-B0E8-E665C90FB527}" sibTransId="{2C84F5BA-68DD-420E-A7D7-44C59BDB015B}"/>
    <dgm:cxn modelId="{E9917B6C-307C-4A19-888A-6ED6E45CA17F}" type="presOf" srcId="{D0625E89-4EED-4979-9020-FB0F1403547A}" destId="{C7D9CF34-6EEF-45FE-8ECB-192B73E1CFB2}" srcOrd="0" destOrd="0" presId="urn:microsoft.com/office/officeart/2005/8/layout/orgChart1"/>
    <dgm:cxn modelId="{E904574D-B061-448B-B156-11328411A3C7}" srcId="{C7106113-253B-4EFA-A65F-FD32DF0066CD}" destId="{DFB75EFB-E386-4A2F-9B5B-1C208AC72F88}" srcOrd="5" destOrd="0" parTransId="{9B8A60DE-71B1-4307-9AC8-D54AC8ED3192}" sibTransId="{B2E09F06-8413-46A2-9A88-CE8D179C94A9}"/>
    <dgm:cxn modelId="{B47CB255-EE6A-478D-A00A-84C61B5368DA}" srcId="{D4D8FAF0-AB46-4A74-94DC-862D3DF34052}" destId="{D0625E89-4EED-4979-9020-FB0F1403547A}" srcOrd="0" destOrd="0" parTransId="{552732B5-38FD-42E9-BF12-221BB2337B66}" sibTransId="{C83BBE65-32F8-4DAB-8500-83044A1FA566}"/>
    <dgm:cxn modelId="{F12F6459-6980-4E43-8C6F-F033C28D425E}" type="presOf" srcId="{BA0CC3DE-A5CD-46BD-9C06-9D5CF7B84CCA}" destId="{172BBB8B-BF38-4A6A-A95E-A04983BEFC79}" srcOrd="0" destOrd="0" presId="urn:microsoft.com/office/officeart/2005/8/layout/orgChart1"/>
    <dgm:cxn modelId="{90A50F5A-66B0-4339-AB17-4E89903A2CC1}" type="presOf" srcId="{58C6364D-14A6-4BF0-91D4-F915EAA39D20}" destId="{5ABAEDFC-DF1C-4128-82A1-DEAF13326F6A}" srcOrd="0" destOrd="0" presId="urn:microsoft.com/office/officeart/2005/8/layout/orgChart1"/>
    <dgm:cxn modelId="{9AD17A5A-B887-46E1-AE02-F877844AD890}" type="presOf" srcId="{E747F56E-581B-4187-A3FD-629B472CB49C}" destId="{009C5F3D-8129-4DD2-AFBB-C263CB1D9B89}" srcOrd="0" destOrd="0" presId="urn:microsoft.com/office/officeart/2005/8/layout/orgChart1"/>
    <dgm:cxn modelId="{4300A27C-19AC-4E8B-8861-F91B4772928E}" srcId="{C7106113-253B-4EFA-A65F-FD32DF0066CD}" destId="{D4D8FAF0-AB46-4A74-94DC-862D3DF34052}" srcOrd="3" destOrd="0" parTransId="{E602EA89-796C-4B44-9207-448761970332}" sibTransId="{3B1E7CD3-6624-443C-902C-C0918FF0F012}"/>
    <dgm:cxn modelId="{1070C57C-A6CC-4D2A-9CE1-041B336532A8}" type="presOf" srcId="{75030CCA-A433-4C75-82B5-05C2EF69C440}" destId="{BF7FA3B5-BDBA-4A8D-BD5B-DFFB25B101B8}" srcOrd="1" destOrd="0" presId="urn:microsoft.com/office/officeart/2005/8/layout/orgChart1"/>
    <dgm:cxn modelId="{A24D8785-971C-4507-8CD1-EE96EAA84D6A}" srcId="{616201EE-9DD3-4724-A002-7342B5E90959}" destId="{75030CCA-A433-4C75-82B5-05C2EF69C440}" srcOrd="0" destOrd="0" parTransId="{7202170C-AF12-4A46-8677-7D9EC9577415}" sibTransId="{3BEFA3C8-4099-4090-9AB3-07348A64DDF9}"/>
    <dgm:cxn modelId="{2B423488-00AC-4A2A-A773-6BDD8761BDE1}" type="presOf" srcId="{590A4BFF-DB1B-421E-BBC3-666C094F0A93}" destId="{E8156236-1C76-4076-8D36-98381DA5B247}" srcOrd="0" destOrd="0" presId="urn:microsoft.com/office/officeart/2005/8/layout/orgChart1"/>
    <dgm:cxn modelId="{3CBA1E8C-2F7C-43D9-B8FA-712B983BE239}" type="presOf" srcId="{B8E4D41B-2ADE-4765-9FAF-15C3AACA1CC2}" destId="{972D7019-0BA9-4132-B2E6-4720D26FD2F0}" srcOrd="0" destOrd="0" presId="urn:microsoft.com/office/officeart/2005/8/layout/orgChart1"/>
    <dgm:cxn modelId="{7B41B38F-7215-44A5-823C-6548D78B441A}" type="presOf" srcId="{7202170C-AF12-4A46-8677-7D9EC9577415}" destId="{016981A9-160A-4868-8059-71DEC8592A3F}" srcOrd="0" destOrd="0" presId="urn:microsoft.com/office/officeart/2005/8/layout/orgChart1"/>
    <dgm:cxn modelId="{3495DC99-AA4D-4B01-BDCF-3230B7E7BF19}" type="presOf" srcId="{EF47CEB0-9F7A-4F54-BF6A-69610634D363}" destId="{622846C0-1E68-4698-81A1-F12B7BA030C0}" srcOrd="0" destOrd="0" presId="urn:microsoft.com/office/officeart/2005/8/layout/orgChart1"/>
    <dgm:cxn modelId="{20E74E9F-26FE-4D86-BE67-4DB045E7FCB2}" srcId="{C7106113-253B-4EFA-A65F-FD32DF0066CD}" destId="{590A4BFF-DB1B-421E-BBC3-666C094F0A93}" srcOrd="0" destOrd="0" parTransId="{58C6364D-14A6-4BF0-91D4-F915EAA39D20}" sibTransId="{AEE8D058-2BB2-4693-A44C-F58125949E82}"/>
    <dgm:cxn modelId="{FA20A7AD-2113-4447-A118-B4FE9CB33A28}" srcId="{3D94B395-DCC1-44B5-9294-D44DA258644C}" destId="{C7106113-253B-4EFA-A65F-FD32DF0066CD}" srcOrd="0" destOrd="0" parTransId="{C177C942-044F-4902-89AA-E0CECE70CCAF}" sibTransId="{22333B88-2D63-4077-960B-D51021504C1E}"/>
    <dgm:cxn modelId="{BDAE5FB0-C335-49EC-BA7F-72B3754C3348}" type="presOf" srcId="{EE8DE9F3-4126-4C59-A3F9-B1AB0E57A5AA}" destId="{D4087185-CDF2-461F-8D6F-4293805CFF08}" srcOrd="1" destOrd="0" presId="urn:microsoft.com/office/officeart/2005/8/layout/orgChart1"/>
    <dgm:cxn modelId="{FC73E6B6-7057-4D7F-9FD2-1E75707BCA6D}" type="presOf" srcId="{DFB75EFB-E386-4A2F-9B5B-1C208AC72F88}" destId="{0F81E05E-9D09-4D43-BD17-F889588682FF}" srcOrd="1" destOrd="0" presId="urn:microsoft.com/office/officeart/2005/8/layout/orgChart1"/>
    <dgm:cxn modelId="{80924FC1-F94A-4FFA-A004-6A32EE031A87}" type="presOf" srcId="{541BF31E-FBA9-49CB-AA92-74893E6499E4}" destId="{AA1299B6-E457-4343-A626-2E003C7EB855}" srcOrd="1" destOrd="0" presId="urn:microsoft.com/office/officeart/2005/8/layout/orgChart1"/>
    <dgm:cxn modelId="{F80AE7C6-6C6D-43E8-AB22-F6153C9B85A6}" type="presOf" srcId="{EE8DE9F3-4126-4C59-A3F9-B1AB0E57A5AA}" destId="{E6D3341E-2F68-4079-AD01-704E61014ECE}" srcOrd="0" destOrd="0" presId="urn:microsoft.com/office/officeart/2005/8/layout/orgChart1"/>
    <dgm:cxn modelId="{F2D9EDD3-222E-4403-B691-6BE3A2150DE2}" type="presOf" srcId="{DFB75EFB-E386-4A2F-9B5B-1C208AC72F88}" destId="{265857CE-2057-4750-9CF8-D86AB658B06A}" srcOrd="0" destOrd="0" presId="urn:microsoft.com/office/officeart/2005/8/layout/orgChart1"/>
    <dgm:cxn modelId="{9E3983E2-EC67-4362-ABE9-FE410A48D5F3}" type="presOf" srcId="{C7106113-253B-4EFA-A65F-FD32DF0066CD}" destId="{810568BC-FDDB-45A4-B573-017D523991ED}" srcOrd="1" destOrd="0" presId="urn:microsoft.com/office/officeart/2005/8/layout/orgChart1"/>
    <dgm:cxn modelId="{962AE5E4-BBF1-437C-AC27-D467EFE2F9FB}" type="presOf" srcId="{E602EA89-796C-4B44-9207-448761970332}" destId="{70EAD44A-83B6-4514-8E16-40620CB904BF}" srcOrd="0" destOrd="0" presId="urn:microsoft.com/office/officeart/2005/8/layout/orgChart1"/>
    <dgm:cxn modelId="{020E63EB-A127-4E49-A33E-0AD9B8FA5080}" type="presOf" srcId="{F7E12A4D-D8DD-40B2-8575-5D0124F2B3C7}" destId="{13962D61-3EBC-4D08-B68F-2FA5F330BA1E}" srcOrd="0" destOrd="0" presId="urn:microsoft.com/office/officeart/2005/8/layout/orgChart1"/>
    <dgm:cxn modelId="{A38C63EB-3A29-4146-9B0C-04752B2E884E}" type="presOf" srcId="{616201EE-9DD3-4724-A002-7342B5E90959}" destId="{6AB4CEEA-7AF2-4A86-9586-6C275BE18422}" srcOrd="1" destOrd="0" presId="urn:microsoft.com/office/officeart/2005/8/layout/orgChart1"/>
    <dgm:cxn modelId="{4CBC2FF1-0DD8-4A7D-9A87-82F1FCD6C57A}" type="presOf" srcId="{D4D8FAF0-AB46-4A74-94DC-862D3DF34052}" destId="{8A714928-C5F7-4370-8C5E-754A14F3D660}" srcOrd="0" destOrd="0" presId="urn:microsoft.com/office/officeart/2005/8/layout/orgChart1"/>
    <dgm:cxn modelId="{FDD4AAF5-7939-4517-8B41-10140FC73B5C}" type="presOf" srcId="{541BF31E-FBA9-49CB-AA92-74893E6499E4}" destId="{18C59D0B-A291-4A08-9745-F839BC6200D6}" srcOrd="0" destOrd="0" presId="urn:microsoft.com/office/officeart/2005/8/layout/orgChart1"/>
    <dgm:cxn modelId="{B6610CFA-5BDC-4E61-AB8C-A7235AE2A212}" type="presOf" srcId="{B8E4D41B-2ADE-4765-9FAF-15C3AACA1CC2}" destId="{2937D2DE-BADA-4B2C-ADBE-676C32DDE435}" srcOrd="1" destOrd="0" presId="urn:microsoft.com/office/officeart/2005/8/layout/orgChart1"/>
    <dgm:cxn modelId="{9D21D382-656B-42B2-8861-CCD92D942209}" type="presParOf" srcId="{0042FD61-5D7B-4CA0-80E8-16555BA3F603}" destId="{4FE39E13-CB55-436F-9CCC-749EC4FFF89A}" srcOrd="0" destOrd="0" presId="urn:microsoft.com/office/officeart/2005/8/layout/orgChart1"/>
    <dgm:cxn modelId="{8E72FE07-BBC0-42DA-92B9-29CA3A67D598}" type="presParOf" srcId="{4FE39E13-CB55-436F-9CCC-749EC4FFF89A}" destId="{EC908C72-4099-4E13-B90A-B2AD6A217D72}" srcOrd="0" destOrd="0" presId="urn:microsoft.com/office/officeart/2005/8/layout/orgChart1"/>
    <dgm:cxn modelId="{C734E060-3C2C-4284-8B57-0CD72654A642}" type="presParOf" srcId="{EC908C72-4099-4E13-B90A-B2AD6A217D72}" destId="{2D2DBF94-EEAB-4505-BA16-34B8A2DCDEB6}" srcOrd="0" destOrd="0" presId="urn:microsoft.com/office/officeart/2005/8/layout/orgChart1"/>
    <dgm:cxn modelId="{78752664-DCFC-4862-A30E-E841BEA8B0FC}" type="presParOf" srcId="{EC908C72-4099-4E13-B90A-B2AD6A217D72}" destId="{810568BC-FDDB-45A4-B573-017D523991ED}" srcOrd="1" destOrd="0" presId="urn:microsoft.com/office/officeart/2005/8/layout/orgChart1"/>
    <dgm:cxn modelId="{264AEEB2-771F-4EC0-A63C-3AA0A6BE0615}" type="presParOf" srcId="{4FE39E13-CB55-436F-9CCC-749EC4FFF89A}" destId="{FD1E4D2C-B4DE-4194-AD7A-521AD8A885E1}" srcOrd="1" destOrd="0" presId="urn:microsoft.com/office/officeart/2005/8/layout/orgChart1"/>
    <dgm:cxn modelId="{B164D3D4-8B85-49CC-A6B1-E324C48BBBCF}" type="presParOf" srcId="{FD1E4D2C-B4DE-4194-AD7A-521AD8A885E1}" destId="{DC4E1A9F-2E1C-4E50-8FA0-FD3846F3F2E0}" srcOrd="0" destOrd="0" presId="urn:microsoft.com/office/officeart/2005/8/layout/orgChart1"/>
    <dgm:cxn modelId="{8D10681C-CDB2-418E-871C-B17092D730C8}" type="presParOf" srcId="{FD1E4D2C-B4DE-4194-AD7A-521AD8A885E1}" destId="{7B51B633-C048-40ED-B3D7-6965327824D8}" srcOrd="1" destOrd="0" presId="urn:microsoft.com/office/officeart/2005/8/layout/orgChart1"/>
    <dgm:cxn modelId="{6EDAB4F0-BA2C-4614-845A-1D0DF7406C69}" type="presParOf" srcId="{7B51B633-C048-40ED-B3D7-6965327824D8}" destId="{95F93CF3-669D-4868-B382-D7759463A105}" srcOrd="0" destOrd="0" presId="urn:microsoft.com/office/officeart/2005/8/layout/orgChart1"/>
    <dgm:cxn modelId="{BD500F9C-D11A-483D-960A-FB9FD8D1C919}" type="presParOf" srcId="{95F93CF3-669D-4868-B382-D7759463A105}" destId="{27381251-04BE-4EC5-B781-FEAF9D4CD2D2}" srcOrd="0" destOrd="0" presId="urn:microsoft.com/office/officeart/2005/8/layout/orgChart1"/>
    <dgm:cxn modelId="{3FB41493-3C11-4D16-81B0-CBB57FD4AB3C}" type="presParOf" srcId="{95F93CF3-669D-4868-B382-D7759463A105}" destId="{6AB4CEEA-7AF2-4A86-9586-6C275BE18422}" srcOrd="1" destOrd="0" presId="urn:microsoft.com/office/officeart/2005/8/layout/orgChart1"/>
    <dgm:cxn modelId="{1D12B86A-322D-4FDF-89F0-80835A761D8C}" type="presParOf" srcId="{7B51B633-C048-40ED-B3D7-6965327824D8}" destId="{0FF56FAD-D4E6-4D79-AAD2-EBDFFDCD14AA}" srcOrd="1" destOrd="0" presId="urn:microsoft.com/office/officeart/2005/8/layout/orgChart1"/>
    <dgm:cxn modelId="{9139AFD7-4E5F-44C4-BC64-AFFD8D5B6523}" type="presParOf" srcId="{0FF56FAD-D4E6-4D79-AAD2-EBDFFDCD14AA}" destId="{016981A9-160A-4868-8059-71DEC8592A3F}" srcOrd="0" destOrd="0" presId="urn:microsoft.com/office/officeart/2005/8/layout/orgChart1"/>
    <dgm:cxn modelId="{FCDF2288-5753-4E38-B011-790D61DC5AA3}" type="presParOf" srcId="{0FF56FAD-D4E6-4D79-AAD2-EBDFFDCD14AA}" destId="{76D7A659-10D8-472B-A830-3F7669307F4D}" srcOrd="1" destOrd="0" presId="urn:microsoft.com/office/officeart/2005/8/layout/orgChart1"/>
    <dgm:cxn modelId="{94369069-135D-4C22-9E95-B4758D43744F}" type="presParOf" srcId="{76D7A659-10D8-472B-A830-3F7669307F4D}" destId="{E976169B-FA2B-4DD8-A235-836780703924}" srcOrd="0" destOrd="0" presId="urn:microsoft.com/office/officeart/2005/8/layout/orgChart1"/>
    <dgm:cxn modelId="{28F90617-1382-4859-BA14-9B03761384F8}" type="presParOf" srcId="{E976169B-FA2B-4DD8-A235-836780703924}" destId="{2D45200E-879F-4A09-8E20-973BBDBA56AB}" srcOrd="0" destOrd="0" presId="urn:microsoft.com/office/officeart/2005/8/layout/orgChart1"/>
    <dgm:cxn modelId="{A37971E5-481E-48E6-9BBF-9CEBEA15D83C}" type="presParOf" srcId="{E976169B-FA2B-4DD8-A235-836780703924}" destId="{BF7FA3B5-BDBA-4A8D-BD5B-DFFB25B101B8}" srcOrd="1" destOrd="0" presId="urn:microsoft.com/office/officeart/2005/8/layout/orgChart1"/>
    <dgm:cxn modelId="{FD92BEBD-E765-404E-A12B-67593D00FC0E}" type="presParOf" srcId="{76D7A659-10D8-472B-A830-3F7669307F4D}" destId="{1163F962-541B-471E-8269-E65DA4BA90C1}" srcOrd="1" destOrd="0" presId="urn:microsoft.com/office/officeart/2005/8/layout/orgChart1"/>
    <dgm:cxn modelId="{7CE10E1B-6F14-46CB-80C7-3CCB2A58001D}" type="presParOf" srcId="{76D7A659-10D8-472B-A830-3F7669307F4D}" destId="{99ED387D-83EF-4D4B-878E-01DDA1DFCF4C}" srcOrd="2" destOrd="0" presId="urn:microsoft.com/office/officeart/2005/8/layout/orgChart1"/>
    <dgm:cxn modelId="{4E5DBD0B-091F-4496-BF29-736B980BA8A0}" type="presParOf" srcId="{0FF56FAD-D4E6-4D79-AAD2-EBDFFDCD14AA}" destId="{172BBB8B-BF38-4A6A-A95E-A04983BEFC79}" srcOrd="2" destOrd="0" presId="urn:microsoft.com/office/officeart/2005/8/layout/orgChart1"/>
    <dgm:cxn modelId="{41BDDA65-8E48-4CAA-B5AB-51862883E588}" type="presParOf" srcId="{0FF56FAD-D4E6-4D79-AAD2-EBDFFDCD14AA}" destId="{5B686FCE-5262-444E-9982-A97DA642CE28}" srcOrd="3" destOrd="0" presId="urn:microsoft.com/office/officeart/2005/8/layout/orgChart1"/>
    <dgm:cxn modelId="{A8681505-DDF6-4800-930C-F0B55A61507F}" type="presParOf" srcId="{5B686FCE-5262-444E-9982-A97DA642CE28}" destId="{AA56D22C-EDBC-48FD-999B-019ADBFA7579}" srcOrd="0" destOrd="0" presId="urn:microsoft.com/office/officeart/2005/8/layout/orgChart1"/>
    <dgm:cxn modelId="{F7B10851-F5BC-4751-B851-7128D77F0DFA}" type="presParOf" srcId="{AA56D22C-EDBC-48FD-999B-019ADBFA7579}" destId="{6819DAF8-4605-4E56-8BE1-4D27E9BE61A8}" srcOrd="0" destOrd="0" presId="urn:microsoft.com/office/officeart/2005/8/layout/orgChart1"/>
    <dgm:cxn modelId="{99115D72-2373-4177-A8B6-EFEA6BA23597}" type="presParOf" srcId="{AA56D22C-EDBC-48FD-999B-019ADBFA7579}" destId="{70309121-7C4F-4D0E-AED3-A63931D92E0C}" srcOrd="1" destOrd="0" presId="urn:microsoft.com/office/officeart/2005/8/layout/orgChart1"/>
    <dgm:cxn modelId="{B0DA0E41-9249-4F67-9C2A-FF4E17090890}" type="presParOf" srcId="{5B686FCE-5262-444E-9982-A97DA642CE28}" destId="{6A368DA9-86A3-430E-878E-15CCBA05C1FE}" srcOrd="1" destOrd="0" presId="urn:microsoft.com/office/officeart/2005/8/layout/orgChart1"/>
    <dgm:cxn modelId="{6C555FAD-4F8B-4656-BB38-4AC343297CBA}" type="presParOf" srcId="{5B686FCE-5262-444E-9982-A97DA642CE28}" destId="{DAE37692-7DD7-41E8-A61E-B4DA1F56F59B}" srcOrd="2" destOrd="0" presId="urn:microsoft.com/office/officeart/2005/8/layout/orgChart1"/>
    <dgm:cxn modelId="{A2502265-855E-49E6-8A1A-0B2B5FE8FFE5}" type="presParOf" srcId="{7B51B633-C048-40ED-B3D7-6965327824D8}" destId="{2CA2ED62-FE71-4C9E-B462-9C4A56A11D9A}" srcOrd="2" destOrd="0" presId="urn:microsoft.com/office/officeart/2005/8/layout/orgChart1"/>
    <dgm:cxn modelId="{48092642-FF18-4BCE-9741-15D6CDD23D34}" type="presParOf" srcId="{FD1E4D2C-B4DE-4194-AD7A-521AD8A885E1}" destId="{70EAD44A-83B6-4514-8E16-40620CB904BF}" srcOrd="2" destOrd="0" presId="urn:microsoft.com/office/officeart/2005/8/layout/orgChart1"/>
    <dgm:cxn modelId="{C51AC562-B534-4D15-8240-D1045705C839}" type="presParOf" srcId="{FD1E4D2C-B4DE-4194-AD7A-521AD8A885E1}" destId="{74E50389-2349-422C-B199-2EF32DD5A1BE}" srcOrd="3" destOrd="0" presId="urn:microsoft.com/office/officeart/2005/8/layout/orgChart1"/>
    <dgm:cxn modelId="{B529FA8A-AF0C-48DC-82F6-460FD4A36150}" type="presParOf" srcId="{74E50389-2349-422C-B199-2EF32DD5A1BE}" destId="{9F769118-AF11-48AE-B843-61C39BE32D0E}" srcOrd="0" destOrd="0" presId="urn:microsoft.com/office/officeart/2005/8/layout/orgChart1"/>
    <dgm:cxn modelId="{E4B25005-4A26-4E02-BCE7-13C737EC9B4B}" type="presParOf" srcId="{9F769118-AF11-48AE-B843-61C39BE32D0E}" destId="{8A714928-C5F7-4370-8C5E-754A14F3D660}" srcOrd="0" destOrd="0" presId="urn:microsoft.com/office/officeart/2005/8/layout/orgChart1"/>
    <dgm:cxn modelId="{F609CAB7-5422-45FB-B313-3972E569EE04}" type="presParOf" srcId="{9F769118-AF11-48AE-B843-61C39BE32D0E}" destId="{A39B3FB0-C4C6-4454-A410-8BA382168326}" srcOrd="1" destOrd="0" presId="urn:microsoft.com/office/officeart/2005/8/layout/orgChart1"/>
    <dgm:cxn modelId="{DCA74BE4-DDCE-48B7-91CE-6F084FB3893C}" type="presParOf" srcId="{74E50389-2349-422C-B199-2EF32DD5A1BE}" destId="{C3A64578-2DB9-4F75-A454-CB4043ACDF90}" srcOrd="1" destOrd="0" presId="urn:microsoft.com/office/officeart/2005/8/layout/orgChart1"/>
    <dgm:cxn modelId="{FFCBFA35-856A-4FF8-9F20-4D847ADAF564}" type="presParOf" srcId="{C3A64578-2DB9-4F75-A454-CB4043ACDF90}" destId="{53C5879C-B4F8-4B0A-AC4F-B24B864C83C6}" srcOrd="0" destOrd="0" presId="urn:microsoft.com/office/officeart/2005/8/layout/orgChart1"/>
    <dgm:cxn modelId="{FC3D980F-C6B6-47B6-975D-A46C7B57C46F}" type="presParOf" srcId="{C3A64578-2DB9-4F75-A454-CB4043ACDF90}" destId="{C80BA4DD-81A4-4A5F-A4CE-4602F7A943FA}" srcOrd="1" destOrd="0" presId="urn:microsoft.com/office/officeart/2005/8/layout/orgChart1"/>
    <dgm:cxn modelId="{180B2131-582C-484E-B18F-940D79307C7C}" type="presParOf" srcId="{C80BA4DD-81A4-4A5F-A4CE-4602F7A943FA}" destId="{66AAB230-3A9A-4E65-BDF0-C663847CDC9A}" srcOrd="0" destOrd="0" presId="urn:microsoft.com/office/officeart/2005/8/layout/orgChart1"/>
    <dgm:cxn modelId="{9EC02874-9C61-435D-96C4-36644CA6DBF3}" type="presParOf" srcId="{66AAB230-3A9A-4E65-BDF0-C663847CDC9A}" destId="{C7D9CF34-6EEF-45FE-8ECB-192B73E1CFB2}" srcOrd="0" destOrd="0" presId="urn:microsoft.com/office/officeart/2005/8/layout/orgChart1"/>
    <dgm:cxn modelId="{C76B7086-7EB2-4C39-9C86-5522D0FCEB46}" type="presParOf" srcId="{66AAB230-3A9A-4E65-BDF0-C663847CDC9A}" destId="{8DDE542E-B3F1-4F43-88A1-E757D014A116}" srcOrd="1" destOrd="0" presId="urn:microsoft.com/office/officeart/2005/8/layout/orgChart1"/>
    <dgm:cxn modelId="{E8D7F3EF-27A2-46A3-8D07-3AA621654D73}" type="presParOf" srcId="{C80BA4DD-81A4-4A5F-A4CE-4602F7A943FA}" destId="{B3361628-61CC-47D6-A810-FD192376B6FA}" srcOrd="1" destOrd="0" presId="urn:microsoft.com/office/officeart/2005/8/layout/orgChart1"/>
    <dgm:cxn modelId="{1BCD22A3-EB05-4EAF-B033-C80137B97E15}" type="presParOf" srcId="{C80BA4DD-81A4-4A5F-A4CE-4602F7A943FA}" destId="{145DF9BB-5F7F-4910-AAA7-EB8E9306138E}" srcOrd="2" destOrd="0" presId="urn:microsoft.com/office/officeart/2005/8/layout/orgChart1"/>
    <dgm:cxn modelId="{8BF8664D-1D64-4233-A5FB-348315D1DBE4}" type="presParOf" srcId="{C3A64578-2DB9-4F75-A454-CB4043ACDF90}" destId="{D75B9E0C-966B-4C03-9FDF-C990989A12AD}" srcOrd="2" destOrd="0" presId="urn:microsoft.com/office/officeart/2005/8/layout/orgChart1"/>
    <dgm:cxn modelId="{044E5FC5-030A-4234-B005-B8DEF7DB592A}" type="presParOf" srcId="{C3A64578-2DB9-4F75-A454-CB4043ACDF90}" destId="{E7A024EE-BF30-450E-9D27-B34E513CFDCE}" srcOrd="3" destOrd="0" presId="urn:microsoft.com/office/officeart/2005/8/layout/orgChart1"/>
    <dgm:cxn modelId="{7946B040-FA45-448C-A975-A1DE7AA6599C}" type="presParOf" srcId="{E7A024EE-BF30-450E-9D27-B34E513CFDCE}" destId="{350E9C0B-A883-49F0-A805-AD63FF609CBD}" srcOrd="0" destOrd="0" presId="urn:microsoft.com/office/officeart/2005/8/layout/orgChart1"/>
    <dgm:cxn modelId="{4D0ACC30-16BC-4488-A145-DEA0023376DA}" type="presParOf" srcId="{350E9C0B-A883-49F0-A805-AD63FF609CBD}" destId="{622846C0-1E68-4698-81A1-F12B7BA030C0}" srcOrd="0" destOrd="0" presId="urn:microsoft.com/office/officeart/2005/8/layout/orgChart1"/>
    <dgm:cxn modelId="{FB8A99EB-8AF5-4C85-88BB-9A618CACDF9A}" type="presParOf" srcId="{350E9C0B-A883-49F0-A805-AD63FF609CBD}" destId="{9336B0BE-9504-4D15-9D9D-6313F04A826C}" srcOrd="1" destOrd="0" presId="urn:microsoft.com/office/officeart/2005/8/layout/orgChart1"/>
    <dgm:cxn modelId="{3819F35A-732D-44CD-A639-BC8B6EB077B4}" type="presParOf" srcId="{E7A024EE-BF30-450E-9D27-B34E513CFDCE}" destId="{AF179B20-0B15-46E1-A6B1-77C4BEA34EB0}" srcOrd="1" destOrd="0" presId="urn:microsoft.com/office/officeart/2005/8/layout/orgChart1"/>
    <dgm:cxn modelId="{C9C7B779-8B73-4C72-B5DB-E44E1500C73E}" type="presParOf" srcId="{E7A024EE-BF30-450E-9D27-B34E513CFDCE}" destId="{CC529998-EC55-4E9E-969D-B9EEB223A7FF}" srcOrd="2" destOrd="0" presId="urn:microsoft.com/office/officeart/2005/8/layout/orgChart1"/>
    <dgm:cxn modelId="{9D0756D8-BECB-4C38-B50A-E2558CC893CB}" type="presParOf" srcId="{74E50389-2349-422C-B199-2EF32DD5A1BE}" destId="{6DAC4685-7CFF-4F5D-ABF7-A42E56D09FAA}" srcOrd="2" destOrd="0" presId="urn:microsoft.com/office/officeart/2005/8/layout/orgChart1"/>
    <dgm:cxn modelId="{EAF40B00-5661-4CA5-9518-90F2B9A44270}" type="presParOf" srcId="{FD1E4D2C-B4DE-4194-AD7A-521AD8A885E1}" destId="{D78B44FC-1921-449B-8B19-6EB7D2AEDD8F}" srcOrd="4" destOrd="0" presId="urn:microsoft.com/office/officeart/2005/8/layout/orgChart1"/>
    <dgm:cxn modelId="{2D311554-09AC-45B1-8F63-DB1A587373F4}" type="presParOf" srcId="{FD1E4D2C-B4DE-4194-AD7A-521AD8A885E1}" destId="{706277EA-654C-434E-A300-F67A01671CFE}" srcOrd="5" destOrd="0" presId="urn:microsoft.com/office/officeart/2005/8/layout/orgChart1"/>
    <dgm:cxn modelId="{616F9609-65A2-4C42-B9C2-546D6900E75E}" type="presParOf" srcId="{706277EA-654C-434E-A300-F67A01671CFE}" destId="{19175F6F-2558-478E-8F2B-730BC2E8EBD5}" srcOrd="0" destOrd="0" presId="urn:microsoft.com/office/officeart/2005/8/layout/orgChart1"/>
    <dgm:cxn modelId="{55EC9947-EA8C-49F5-924A-A88DE96204E0}" type="presParOf" srcId="{19175F6F-2558-478E-8F2B-730BC2E8EBD5}" destId="{18C59D0B-A291-4A08-9745-F839BC6200D6}" srcOrd="0" destOrd="0" presId="urn:microsoft.com/office/officeart/2005/8/layout/orgChart1"/>
    <dgm:cxn modelId="{D8A8A04C-16F0-41D0-A956-DF7E22D44197}" type="presParOf" srcId="{19175F6F-2558-478E-8F2B-730BC2E8EBD5}" destId="{AA1299B6-E457-4343-A626-2E003C7EB855}" srcOrd="1" destOrd="0" presId="urn:microsoft.com/office/officeart/2005/8/layout/orgChart1"/>
    <dgm:cxn modelId="{F2894460-A6FC-421E-824D-3CCE391631D4}" type="presParOf" srcId="{706277EA-654C-434E-A300-F67A01671CFE}" destId="{3846C0C0-9FBA-4819-AC7A-0C6E090A5A98}" srcOrd="1" destOrd="0" presId="urn:microsoft.com/office/officeart/2005/8/layout/orgChart1"/>
    <dgm:cxn modelId="{D6AFAAA6-3F81-4E47-8ECE-910ABE34FABE}" type="presParOf" srcId="{706277EA-654C-434E-A300-F67A01671CFE}" destId="{B6B646DB-13AB-4D31-90D0-CA95D5189506}" srcOrd="2" destOrd="0" presId="urn:microsoft.com/office/officeart/2005/8/layout/orgChart1"/>
    <dgm:cxn modelId="{DB557F32-E731-4EC0-87AB-36C4CC86607E}" type="presParOf" srcId="{FD1E4D2C-B4DE-4194-AD7A-521AD8A885E1}" destId="{83EA7FCB-78FE-4922-90B2-D053D05EF370}" srcOrd="6" destOrd="0" presId="urn:microsoft.com/office/officeart/2005/8/layout/orgChart1"/>
    <dgm:cxn modelId="{0E006B9A-1034-480C-861B-6613CB3D1E70}" type="presParOf" srcId="{FD1E4D2C-B4DE-4194-AD7A-521AD8A885E1}" destId="{195CEBFD-726C-4A74-93EC-81ACB49BD95B}" srcOrd="7" destOrd="0" presId="urn:microsoft.com/office/officeart/2005/8/layout/orgChart1"/>
    <dgm:cxn modelId="{5E23CF52-9139-43DB-86DA-693C602EC963}" type="presParOf" srcId="{195CEBFD-726C-4A74-93EC-81ACB49BD95B}" destId="{5AF63BE3-2EBA-4B26-B406-A891EF41628B}" srcOrd="0" destOrd="0" presId="urn:microsoft.com/office/officeart/2005/8/layout/orgChart1"/>
    <dgm:cxn modelId="{2AAC6EDD-B558-4684-BB76-81BD34B4989D}" type="presParOf" srcId="{5AF63BE3-2EBA-4B26-B406-A891EF41628B}" destId="{265857CE-2057-4750-9CF8-D86AB658B06A}" srcOrd="0" destOrd="0" presId="urn:microsoft.com/office/officeart/2005/8/layout/orgChart1"/>
    <dgm:cxn modelId="{47758572-7BC0-4792-9EF0-9F41169B588A}" type="presParOf" srcId="{5AF63BE3-2EBA-4B26-B406-A891EF41628B}" destId="{0F81E05E-9D09-4D43-BD17-F889588682FF}" srcOrd="1" destOrd="0" presId="urn:microsoft.com/office/officeart/2005/8/layout/orgChart1"/>
    <dgm:cxn modelId="{27DE0D3A-9A38-4839-B93D-42208AD5E8D4}" type="presParOf" srcId="{195CEBFD-726C-4A74-93EC-81ACB49BD95B}" destId="{65B4E58D-AC71-4614-82BB-EAFFBEC1082A}" srcOrd="1" destOrd="0" presId="urn:microsoft.com/office/officeart/2005/8/layout/orgChart1"/>
    <dgm:cxn modelId="{DA967203-28E3-46F5-8D90-337FCF808490}" type="presParOf" srcId="{65B4E58D-AC71-4614-82BB-EAFFBEC1082A}" destId="{009C5F3D-8129-4DD2-AFBB-C263CB1D9B89}" srcOrd="0" destOrd="0" presId="urn:microsoft.com/office/officeart/2005/8/layout/orgChart1"/>
    <dgm:cxn modelId="{6E7CB7DA-E0AD-496A-85F2-B00B0B0C5B32}" type="presParOf" srcId="{65B4E58D-AC71-4614-82BB-EAFFBEC1082A}" destId="{E4FC6026-7F5F-49D7-A11C-FC754A80136D}" srcOrd="1" destOrd="0" presId="urn:microsoft.com/office/officeart/2005/8/layout/orgChart1"/>
    <dgm:cxn modelId="{11C42FB9-8B33-4EE8-97D1-BFA40119002C}" type="presParOf" srcId="{E4FC6026-7F5F-49D7-A11C-FC754A80136D}" destId="{80768A50-EDC6-4189-BA72-03077B1E0F93}" srcOrd="0" destOrd="0" presId="urn:microsoft.com/office/officeart/2005/8/layout/orgChart1"/>
    <dgm:cxn modelId="{8060AF81-C877-4726-8547-D7D8B8CDE92E}" type="presParOf" srcId="{80768A50-EDC6-4189-BA72-03077B1E0F93}" destId="{E6D3341E-2F68-4079-AD01-704E61014ECE}" srcOrd="0" destOrd="0" presId="urn:microsoft.com/office/officeart/2005/8/layout/orgChart1"/>
    <dgm:cxn modelId="{12DD3272-1B36-4DAD-85D4-119AF3B894D6}" type="presParOf" srcId="{80768A50-EDC6-4189-BA72-03077B1E0F93}" destId="{D4087185-CDF2-461F-8D6F-4293805CFF08}" srcOrd="1" destOrd="0" presId="urn:microsoft.com/office/officeart/2005/8/layout/orgChart1"/>
    <dgm:cxn modelId="{EC8D782A-5827-44E7-A7A8-91C6762CB3B0}" type="presParOf" srcId="{E4FC6026-7F5F-49D7-A11C-FC754A80136D}" destId="{43A55BC8-B9CF-402E-9652-A4179A2C1D61}" srcOrd="1" destOrd="0" presId="urn:microsoft.com/office/officeart/2005/8/layout/orgChart1"/>
    <dgm:cxn modelId="{80415C8D-55AD-4F4D-A535-FFBB8DD75CD3}" type="presParOf" srcId="{E4FC6026-7F5F-49D7-A11C-FC754A80136D}" destId="{EA70BE70-FD0C-481F-9492-25169CCA1578}" srcOrd="2" destOrd="0" presId="urn:microsoft.com/office/officeart/2005/8/layout/orgChart1"/>
    <dgm:cxn modelId="{CF61892C-F3A3-4546-8BD5-315740AF1E8A}" type="presParOf" srcId="{195CEBFD-726C-4A74-93EC-81ACB49BD95B}" destId="{47EEFCBA-ED83-46D4-A65A-F88DEB00834B}" srcOrd="2" destOrd="0" presId="urn:microsoft.com/office/officeart/2005/8/layout/orgChart1"/>
    <dgm:cxn modelId="{B0B8D0CE-FC35-4D41-A761-A25A5B6358CE}" type="presParOf" srcId="{4FE39E13-CB55-436F-9CCC-749EC4FFF89A}" destId="{37DDF701-E5CF-48B9-9A63-D5907C649464}" srcOrd="2" destOrd="0" presId="urn:microsoft.com/office/officeart/2005/8/layout/orgChart1"/>
    <dgm:cxn modelId="{5A48A51C-2D3F-4ECA-A3E9-CF840EEBDEBB}" type="presParOf" srcId="{37DDF701-E5CF-48B9-9A63-D5907C649464}" destId="{5ABAEDFC-DF1C-4128-82A1-DEAF13326F6A}" srcOrd="0" destOrd="0" presId="urn:microsoft.com/office/officeart/2005/8/layout/orgChart1"/>
    <dgm:cxn modelId="{88458511-5341-4DF5-89B2-79CFAC6CC276}" type="presParOf" srcId="{37DDF701-E5CF-48B9-9A63-D5907C649464}" destId="{0DE378A0-F152-40E5-92BF-3F99CE37A118}" srcOrd="1" destOrd="0" presId="urn:microsoft.com/office/officeart/2005/8/layout/orgChart1"/>
    <dgm:cxn modelId="{636A2AE3-8A1E-4F9F-8F03-D32EE51F2DDA}" type="presParOf" srcId="{0DE378A0-F152-40E5-92BF-3F99CE37A118}" destId="{AE33B119-46EA-4488-8263-E168464716CA}" srcOrd="0" destOrd="0" presId="urn:microsoft.com/office/officeart/2005/8/layout/orgChart1"/>
    <dgm:cxn modelId="{F033486D-20A9-475A-894F-E0C51C1592C4}" type="presParOf" srcId="{AE33B119-46EA-4488-8263-E168464716CA}" destId="{E8156236-1C76-4076-8D36-98381DA5B247}" srcOrd="0" destOrd="0" presId="urn:microsoft.com/office/officeart/2005/8/layout/orgChart1"/>
    <dgm:cxn modelId="{CF8F7F4C-AA49-4DC1-85A8-DAB6102BE51F}" type="presParOf" srcId="{AE33B119-46EA-4488-8263-E168464716CA}" destId="{2E67D5F8-C5E0-49F3-9EA8-B31656CCCE5B}" srcOrd="1" destOrd="0" presId="urn:microsoft.com/office/officeart/2005/8/layout/orgChart1"/>
    <dgm:cxn modelId="{D5906B70-EB24-40B2-BD7A-3AA71487B2C4}" type="presParOf" srcId="{0DE378A0-F152-40E5-92BF-3F99CE37A118}" destId="{2EBE120E-0856-46BE-A90E-BEE5259C7E29}" srcOrd="1" destOrd="0" presId="urn:microsoft.com/office/officeart/2005/8/layout/orgChart1"/>
    <dgm:cxn modelId="{B7B800C8-F45B-4E8E-918D-70D80C1CAB18}" type="presParOf" srcId="{0DE378A0-F152-40E5-92BF-3F99CE37A118}" destId="{D5B60108-C6FD-4294-8011-834CE952687F}" srcOrd="2" destOrd="0" presId="urn:microsoft.com/office/officeart/2005/8/layout/orgChart1"/>
    <dgm:cxn modelId="{C9E03F9B-1EC6-46C3-AFF1-749DE2CC22CB}" type="presParOf" srcId="{37DDF701-E5CF-48B9-9A63-D5907C649464}" destId="{13962D61-3EBC-4D08-B68F-2FA5F330BA1E}" srcOrd="2" destOrd="0" presId="urn:microsoft.com/office/officeart/2005/8/layout/orgChart1"/>
    <dgm:cxn modelId="{AFABCB2A-B633-44C2-9E57-82CA291FDA64}" type="presParOf" srcId="{37DDF701-E5CF-48B9-9A63-D5907C649464}" destId="{CF822DC7-18ED-4E36-ABBB-563660CC5021}" srcOrd="3" destOrd="0" presId="urn:microsoft.com/office/officeart/2005/8/layout/orgChart1"/>
    <dgm:cxn modelId="{D15842A6-40ED-4428-AEC1-15C3F4DF257E}" type="presParOf" srcId="{CF822DC7-18ED-4E36-ABBB-563660CC5021}" destId="{F63DE50A-3A01-468B-BB45-8F0A58CEF9D9}" srcOrd="0" destOrd="0" presId="urn:microsoft.com/office/officeart/2005/8/layout/orgChart1"/>
    <dgm:cxn modelId="{1F0423EE-45FD-4C38-8F03-1B84842A48B0}" type="presParOf" srcId="{F63DE50A-3A01-468B-BB45-8F0A58CEF9D9}" destId="{972D7019-0BA9-4132-B2E6-4720D26FD2F0}" srcOrd="0" destOrd="0" presId="urn:microsoft.com/office/officeart/2005/8/layout/orgChart1"/>
    <dgm:cxn modelId="{D7111BAF-B25E-4CBD-AE46-F43593D35A80}" type="presParOf" srcId="{F63DE50A-3A01-468B-BB45-8F0A58CEF9D9}" destId="{2937D2DE-BADA-4B2C-ADBE-676C32DDE435}" srcOrd="1" destOrd="0" presId="urn:microsoft.com/office/officeart/2005/8/layout/orgChart1"/>
    <dgm:cxn modelId="{77570A00-21D6-4F81-8761-F93E0A3210DA}" type="presParOf" srcId="{CF822DC7-18ED-4E36-ABBB-563660CC5021}" destId="{FA09AF06-CC32-41B9-A9E3-A307FE6AE1D0}" srcOrd="1" destOrd="0" presId="urn:microsoft.com/office/officeart/2005/8/layout/orgChart1"/>
    <dgm:cxn modelId="{91472564-151D-4D95-874B-D4407E1884A3}" type="presParOf" srcId="{CF822DC7-18ED-4E36-ABBB-563660CC5021}" destId="{3ED1FD7C-1C41-47D0-9448-D634E2EAA3B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97FC1-286A-448C-8000-D8A4F306725D}">
      <dsp:nvSpPr>
        <dsp:cNvPr id="0" name=""/>
        <dsp:cNvSpPr/>
      </dsp:nvSpPr>
      <dsp:spPr>
        <a:xfrm rot="5400000">
          <a:off x="5193928" y="-3018997"/>
          <a:ext cx="1172519" cy="721351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23825" rIns="247650" bIns="123825" numCol="1" spcCol="1270" anchor="ctr" anchorCtr="0">
          <a:noAutofit/>
        </a:bodyPr>
        <a:lstStyle/>
        <a:p>
          <a:pPr marL="182880" lvl="1" indent="-182880" algn="l" defTabSz="800100">
            <a:lnSpc>
              <a:spcPct val="90000"/>
            </a:lnSpc>
            <a:spcBef>
              <a:spcPct val="0"/>
            </a:spcBef>
            <a:spcAft>
              <a:spcPct val="15000"/>
            </a:spcAft>
            <a:buFont typeface="Wingdings" panose="05000000000000000000" pitchFamily="2" charset="2"/>
            <a:buChar char="§"/>
          </a:pPr>
          <a:r>
            <a:rPr lang="en-US" sz="1800" kern="1200" dirty="0"/>
            <a:t>Involves creating the Test Strategy</a:t>
          </a:r>
        </a:p>
        <a:p>
          <a:pPr marL="182880" lvl="1" indent="-182880" algn="l" defTabSz="800100">
            <a:lnSpc>
              <a:spcPct val="90000"/>
            </a:lnSpc>
            <a:spcBef>
              <a:spcPct val="0"/>
            </a:spcBef>
            <a:spcAft>
              <a:spcPct val="15000"/>
            </a:spcAft>
            <a:buFont typeface="Wingdings" panose="05000000000000000000" pitchFamily="2" charset="2"/>
            <a:buChar char="§"/>
          </a:pPr>
          <a:r>
            <a:rPr lang="en-US" sz="1800" kern="1200" dirty="0"/>
            <a:t>Creating Test Sufficiency criteria</a:t>
          </a:r>
        </a:p>
        <a:p>
          <a:pPr marL="182880" lvl="1" indent="-182880" algn="l" defTabSz="800100">
            <a:lnSpc>
              <a:spcPct val="90000"/>
            </a:lnSpc>
            <a:spcBef>
              <a:spcPct val="0"/>
            </a:spcBef>
            <a:spcAft>
              <a:spcPct val="15000"/>
            </a:spcAft>
            <a:buFont typeface="Wingdings" panose="05000000000000000000" pitchFamily="2" charset="2"/>
            <a:buChar char="§"/>
          </a:pPr>
          <a:r>
            <a:rPr lang="en-US" sz="1800" kern="1200" dirty="0"/>
            <a:t>Planning for resources and building a Schedule</a:t>
          </a:r>
        </a:p>
        <a:p>
          <a:pPr marL="182880" lvl="1" indent="-182880" algn="l" defTabSz="800100">
            <a:lnSpc>
              <a:spcPct val="90000"/>
            </a:lnSpc>
            <a:spcBef>
              <a:spcPct val="0"/>
            </a:spcBef>
            <a:spcAft>
              <a:spcPct val="15000"/>
            </a:spcAft>
            <a:buFont typeface="Wingdings" panose="05000000000000000000" pitchFamily="2" charset="2"/>
            <a:buChar char="§"/>
          </a:pPr>
          <a:r>
            <a:rPr lang="en-US" sz="1800" kern="1200" dirty="0"/>
            <a:t>Setup review points, status reporting mechanisms, approval boards ..</a:t>
          </a:r>
        </a:p>
      </dsp:txBody>
      <dsp:txXfrm rot="-5400000">
        <a:off x="2173428" y="58741"/>
        <a:ext cx="7156281" cy="1058043"/>
      </dsp:txXfrm>
    </dsp:sp>
    <dsp:sp modelId="{25870178-0CE0-4310-B52F-833787D7E966}">
      <dsp:nvSpPr>
        <dsp:cNvPr id="0" name=""/>
        <dsp:cNvSpPr/>
      </dsp:nvSpPr>
      <dsp:spPr>
        <a:xfrm>
          <a:off x="27" y="197038"/>
          <a:ext cx="2173400" cy="7814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kern="1200" dirty="0">
              <a:ea typeface="ＭＳ Ｐゴシック" panose="020B0600070205080204" pitchFamily="34" charset="-128"/>
            </a:rPr>
            <a:t>Planning and Control</a:t>
          </a:r>
          <a:endParaRPr lang="en-US" sz="1800" kern="1200" dirty="0"/>
        </a:p>
      </dsp:txBody>
      <dsp:txXfrm>
        <a:off x="38174" y="235185"/>
        <a:ext cx="2097106" cy="705152"/>
      </dsp:txXfrm>
    </dsp:sp>
    <dsp:sp modelId="{A6EF199D-8B29-4C7D-A2F3-68D7F46BB293}">
      <dsp:nvSpPr>
        <dsp:cNvPr id="0" name=""/>
        <dsp:cNvSpPr/>
      </dsp:nvSpPr>
      <dsp:spPr>
        <a:xfrm rot="5400000">
          <a:off x="5442937" y="-2043713"/>
          <a:ext cx="670937" cy="7207601"/>
        </a:xfrm>
        <a:prstGeom prst="round2SameRect">
          <a:avLst/>
        </a:prstGeom>
        <a:solidFill>
          <a:schemeClr val="accent4">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Analyze test requirements, product architecture and interfaces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Identify test conditions and design tests and test environment</a:t>
          </a:r>
        </a:p>
      </dsp:txBody>
      <dsp:txXfrm rot="-5400000">
        <a:off x="2174605" y="1257371"/>
        <a:ext cx="7174849" cy="605433"/>
      </dsp:txXfrm>
    </dsp:sp>
    <dsp:sp modelId="{F17A64B7-4176-4FDA-88CC-C77AD528E57C}">
      <dsp:nvSpPr>
        <dsp:cNvPr id="0" name=""/>
        <dsp:cNvSpPr/>
      </dsp:nvSpPr>
      <dsp:spPr>
        <a:xfrm>
          <a:off x="27" y="1185587"/>
          <a:ext cx="2174577" cy="7814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kern="1200" dirty="0">
              <a:ea typeface="ＭＳ Ｐゴシック" panose="020B0600070205080204" pitchFamily="34" charset="-128"/>
            </a:rPr>
            <a:t>Analysis and Design</a:t>
          </a:r>
          <a:endParaRPr lang="en-US" sz="1800" kern="1200" dirty="0"/>
        </a:p>
      </dsp:txBody>
      <dsp:txXfrm>
        <a:off x="38174" y="1223734"/>
        <a:ext cx="2098283" cy="705152"/>
      </dsp:txXfrm>
    </dsp:sp>
    <dsp:sp modelId="{E0CDEBF9-B305-4F29-AD42-7FE739044E66}">
      <dsp:nvSpPr>
        <dsp:cNvPr id="0" name=""/>
        <dsp:cNvSpPr/>
      </dsp:nvSpPr>
      <dsp:spPr>
        <a:xfrm rot="5400000">
          <a:off x="5436633" y="-1336031"/>
          <a:ext cx="663229" cy="7235361"/>
        </a:xfrm>
        <a:prstGeom prst="round2SameRect">
          <a:avLst/>
        </a:prstGeom>
        <a:solidFill>
          <a:schemeClr val="accent6">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Develop test cases, test data, test automation</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Execute tests, collect metrics, log results &amp; compare with expected values. </a:t>
          </a:r>
        </a:p>
      </dsp:txBody>
      <dsp:txXfrm rot="-5400000">
        <a:off x="2150567" y="1982411"/>
        <a:ext cx="7202985" cy="598477"/>
      </dsp:txXfrm>
    </dsp:sp>
    <dsp:sp modelId="{5771DB20-E137-42D8-8E50-BAC564FCD689}">
      <dsp:nvSpPr>
        <dsp:cNvPr id="0" name=""/>
        <dsp:cNvSpPr/>
      </dsp:nvSpPr>
      <dsp:spPr>
        <a:xfrm>
          <a:off x="27" y="2020152"/>
          <a:ext cx="2150539" cy="5769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kern="1200" dirty="0">
              <a:ea typeface="ＭＳ Ｐゴシック" panose="020B0600070205080204" pitchFamily="34" charset="-128"/>
            </a:rPr>
            <a:t>Implementation and Execution</a:t>
          </a:r>
          <a:endParaRPr lang="en-US" sz="1800" kern="1200" dirty="0"/>
        </a:p>
      </dsp:txBody>
      <dsp:txXfrm>
        <a:off x="28190" y="2048315"/>
        <a:ext cx="2094213" cy="520592"/>
      </dsp:txXfrm>
    </dsp:sp>
    <dsp:sp modelId="{5F204BAB-13BC-40E9-BAC5-247172502DAA}">
      <dsp:nvSpPr>
        <dsp:cNvPr id="0" name=""/>
        <dsp:cNvSpPr/>
      </dsp:nvSpPr>
      <dsp:spPr>
        <a:xfrm rot="5400000">
          <a:off x="5364300" y="-599940"/>
          <a:ext cx="744080" cy="7302217"/>
        </a:xfrm>
        <a:prstGeom prst="round2SameRect">
          <a:avLst/>
        </a:prstGeom>
        <a:solidFill>
          <a:srgbClr val="FFFEBC">
            <a:alpha val="89804"/>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Setting up the test completion/stopping criteria based on the application functionality and objectives</a:t>
          </a:r>
          <a:br>
            <a:rPr lang="en-US" sz="1800" kern="1200" dirty="0"/>
          </a:br>
          <a:r>
            <a:rPr lang="en-US" sz="1800" kern="1200" dirty="0"/>
            <a:t>E.g. Test cases, Pass percentage, Bug rate, Deadlines, RTM </a:t>
          </a:r>
        </a:p>
      </dsp:txBody>
      <dsp:txXfrm rot="-5400000">
        <a:off x="2085232" y="2715451"/>
        <a:ext cx="7265894" cy="671434"/>
      </dsp:txXfrm>
    </dsp:sp>
    <dsp:sp modelId="{606B0416-F959-4E23-B8FA-005835D27070}">
      <dsp:nvSpPr>
        <dsp:cNvPr id="0" name=""/>
        <dsp:cNvSpPr/>
      </dsp:nvSpPr>
      <dsp:spPr>
        <a:xfrm>
          <a:off x="21832" y="2667365"/>
          <a:ext cx="2085203" cy="7814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kern="1200" dirty="0">
              <a:ea typeface="ＭＳ Ｐゴシック" panose="020B0600070205080204" pitchFamily="34" charset="-128"/>
            </a:rPr>
            <a:t>Evaluate exit criteria &amp; Reporting</a:t>
          </a:r>
          <a:endParaRPr lang="en-US" sz="1800" kern="1200" dirty="0"/>
        </a:p>
      </dsp:txBody>
      <dsp:txXfrm>
        <a:off x="59979" y="2705512"/>
        <a:ext cx="2008909" cy="705152"/>
      </dsp:txXfrm>
    </dsp:sp>
    <dsp:sp modelId="{0536C83C-468B-449D-AECF-79CE558F0859}">
      <dsp:nvSpPr>
        <dsp:cNvPr id="0" name=""/>
        <dsp:cNvSpPr/>
      </dsp:nvSpPr>
      <dsp:spPr>
        <a:xfrm rot="5400000">
          <a:off x="5077763" y="512970"/>
          <a:ext cx="1291768" cy="7266164"/>
        </a:xfrm>
        <a:prstGeom prst="round2SameRect">
          <a:avLst/>
        </a:prstGeom>
        <a:solidFill>
          <a:schemeClr val="accent4">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Done when the testing is complete or project is cancelled</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Verify all planned deliverables are completed, issues resolved</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dirty="0"/>
            <a:t>Archive all test scripts, environment and formally close with reports and do a retrospective</a:t>
          </a:r>
        </a:p>
      </dsp:txBody>
      <dsp:txXfrm rot="-5400000">
        <a:off x="2090566" y="3563227"/>
        <a:ext cx="7203105" cy="1165650"/>
      </dsp:txXfrm>
    </dsp:sp>
    <dsp:sp modelId="{C1C1141D-AA76-4185-97C9-55B8F15EF48D}">
      <dsp:nvSpPr>
        <dsp:cNvPr id="0" name=""/>
        <dsp:cNvSpPr/>
      </dsp:nvSpPr>
      <dsp:spPr>
        <a:xfrm>
          <a:off x="27" y="3554591"/>
          <a:ext cx="2062380" cy="9297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kern="1200" dirty="0">
              <a:ea typeface="ＭＳ Ｐゴシック" panose="020B0600070205080204" pitchFamily="34" charset="-128"/>
            </a:rPr>
            <a:t>Test Closure activities</a:t>
          </a:r>
          <a:endParaRPr lang="en-US" sz="1800" kern="1200" dirty="0"/>
        </a:p>
      </dsp:txBody>
      <dsp:txXfrm>
        <a:off x="45413" y="3599977"/>
        <a:ext cx="1971608" cy="838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62D61-3EBC-4D08-B68F-2FA5F330BA1E}">
      <dsp:nvSpPr>
        <dsp:cNvPr id="0" name=""/>
        <dsp:cNvSpPr/>
      </dsp:nvSpPr>
      <dsp:spPr>
        <a:xfrm>
          <a:off x="3861221" y="811328"/>
          <a:ext cx="170333" cy="746224"/>
        </a:xfrm>
        <a:custGeom>
          <a:avLst/>
          <a:gdLst/>
          <a:ahLst/>
          <a:cxnLst/>
          <a:rect l="0" t="0" r="0" b="0"/>
          <a:pathLst>
            <a:path>
              <a:moveTo>
                <a:pt x="0" y="0"/>
              </a:moveTo>
              <a:lnTo>
                <a:pt x="0" y="746224"/>
              </a:lnTo>
              <a:lnTo>
                <a:pt x="170333" y="7462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BAEDFC-DF1C-4128-82A1-DEAF13326F6A}">
      <dsp:nvSpPr>
        <dsp:cNvPr id="0" name=""/>
        <dsp:cNvSpPr/>
      </dsp:nvSpPr>
      <dsp:spPr>
        <a:xfrm>
          <a:off x="3690887" y="811328"/>
          <a:ext cx="170333" cy="746224"/>
        </a:xfrm>
        <a:custGeom>
          <a:avLst/>
          <a:gdLst/>
          <a:ahLst/>
          <a:cxnLst/>
          <a:rect l="0" t="0" r="0" b="0"/>
          <a:pathLst>
            <a:path>
              <a:moveTo>
                <a:pt x="170333" y="0"/>
              </a:moveTo>
              <a:lnTo>
                <a:pt x="170333" y="746224"/>
              </a:lnTo>
              <a:lnTo>
                <a:pt x="0" y="7462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9C5F3D-8129-4DD2-AFBB-C263CB1D9B89}">
      <dsp:nvSpPr>
        <dsp:cNvPr id="0" name=""/>
        <dsp:cNvSpPr/>
      </dsp:nvSpPr>
      <dsp:spPr>
        <a:xfrm>
          <a:off x="6156672" y="3114890"/>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A7FCB-78FE-4922-90B2-D053D05EF370}">
      <dsp:nvSpPr>
        <dsp:cNvPr id="0" name=""/>
        <dsp:cNvSpPr/>
      </dsp:nvSpPr>
      <dsp:spPr>
        <a:xfrm>
          <a:off x="3861221" y="811328"/>
          <a:ext cx="2944341" cy="1492448"/>
        </a:xfrm>
        <a:custGeom>
          <a:avLst/>
          <a:gdLst/>
          <a:ahLst/>
          <a:cxnLst/>
          <a:rect l="0" t="0" r="0" b="0"/>
          <a:pathLst>
            <a:path>
              <a:moveTo>
                <a:pt x="0" y="0"/>
              </a:moveTo>
              <a:lnTo>
                <a:pt x="0" y="1322114"/>
              </a:lnTo>
              <a:lnTo>
                <a:pt x="2944341" y="1322114"/>
              </a:lnTo>
              <a:lnTo>
                <a:pt x="2944341" y="14924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8B44FC-1921-449B-8B19-6EB7D2AEDD8F}">
      <dsp:nvSpPr>
        <dsp:cNvPr id="0" name=""/>
        <dsp:cNvSpPr/>
      </dsp:nvSpPr>
      <dsp:spPr>
        <a:xfrm>
          <a:off x="3861221" y="811328"/>
          <a:ext cx="981447" cy="1492448"/>
        </a:xfrm>
        <a:custGeom>
          <a:avLst/>
          <a:gdLst/>
          <a:ahLst/>
          <a:cxnLst/>
          <a:rect l="0" t="0" r="0" b="0"/>
          <a:pathLst>
            <a:path>
              <a:moveTo>
                <a:pt x="0" y="0"/>
              </a:moveTo>
              <a:lnTo>
                <a:pt x="0" y="1322114"/>
              </a:lnTo>
              <a:lnTo>
                <a:pt x="981447" y="1322114"/>
              </a:lnTo>
              <a:lnTo>
                <a:pt x="981447" y="14924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5B9E0C-966B-4C03-9FDF-C990989A12AD}">
      <dsp:nvSpPr>
        <dsp:cNvPr id="0" name=""/>
        <dsp:cNvSpPr/>
      </dsp:nvSpPr>
      <dsp:spPr>
        <a:xfrm>
          <a:off x="2230883" y="3114890"/>
          <a:ext cx="243333" cy="1898005"/>
        </a:xfrm>
        <a:custGeom>
          <a:avLst/>
          <a:gdLst/>
          <a:ahLst/>
          <a:cxnLst/>
          <a:rect l="0" t="0" r="0" b="0"/>
          <a:pathLst>
            <a:path>
              <a:moveTo>
                <a:pt x="0" y="0"/>
              </a:moveTo>
              <a:lnTo>
                <a:pt x="0" y="1898005"/>
              </a:lnTo>
              <a:lnTo>
                <a:pt x="243333" y="18980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C5879C-B4F8-4B0A-AC4F-B24B864C83C6}">
      <dsp:nvSpPr>
        <dsp:cNvPr id="0" name=""/>
        <dsp:cNvSpPr/>
      </dsp:nvSpPr>
      <dsp:spPr>
        <a:xfrm>
          <a:off x="2230883" y="3114890"/>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EAD44A-83B6-4514-8E16-40620CB904BF}">
      <dsp:nvSpPr>
        <dsp:cNvPr id="0" name=""/>
        <dsp:cNvSpPr/>
      </dsp:nvSpPr>
      <dsp:spPr>
        <a:xfrm>
          <a:off x="2879774" y="811328"/>
          <a:ext cx="981447" cy="1492448"/>
        </a:xfrm>
        <a:custGeom>
          <a:avLst/>
          <a:gdLst/>
          <a:ahLst/>
          <a:cxnLst/>
          <a:rect l="0" t="0" r="0" b="0"/>
          <a:pathLst>
            <a:path>
              <a:moveTo>
                <a:pt x="981447" y="0"/>
              </a:moveTo>
              <a:lnTo>
                <a:pt x="981447" y="1322114"/>
              </a:lnTo>
              <a:lnTo>
                <a:pt x="0" y="1322114"/>
              </a:lnTo>
              <a:lnTo>
                <a:pt x="0" y="14924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2BBB8B-BF38-4A6A-A95E-A04983BEFC79}">
      <dsp:nvSpPr>
        <dsp:cNvPr id="0" name=""/>
        <dsp:cNvSpPr/>
      </dsp:nvSpPr>
      <dsp:spPr>
        <a:xfrm>
          <a:off x="267989" y="3114890"/>
          <a:ext cx="243333" cy="1898005"/>
        </a:xfrm>
        <a:custGeom>
          <a:avLst/>
          <a:gdLst/>
          <a:ahLst/>
          <a:cxnLst/>
          <a:rect l="0" t="0" r="0" b="0"/>
          <a:pathLst>
            <a:path>
              <a:moveTo>
                <a:pt x="0" y="0"/>
              </a:moveTo>
              <a:lnTo>
                <a:pt x="0" y="1898005"/>
              </a:lnTo>
              <a:lnTo>
                <a:pt x="243333" y="18980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6981A9-160A-4868-8059-71DEC8592A3F}">
      <dsp:nvSpPr>
        <dsp:cNvPr id="0" name=""/>
        <dsp:cNvSpPr/>
      </dsp:nvSpPr>
      <dsp:spPr>
        <a:xfrm>
          <a:off x="267989" y="3114890"/>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4E1A9F-2E1C-4E50-8FA0-FD3846F3F2E0}">
      <dsp:nvSpPr>
        <dsp:cNvPr id="0" name=""/>
        <dsp:cNvSpPr/>
      </dsp:nvSpPr>
      <dsp:spPr>
        <a:xfrm>
          <a:off x="916880" y="811328"/>
          <a:ext cx="2944341" cy="1492448"/>
        </a:xfrm>
        <a:custGeom>
          <a:avLst/>
          <a:gdLst/>
          <a:ahLst/>
          <a:cxnLst/>
          <a:rect l="0" t="0" r="0" b="0"/>
          <a:pathLst>
            <a:path>
              <a:moveTo>
                <a:pt x="2944341" y="0"/>
              </a:moveTo>
              <a:lnTo>
                <a:pt x="2944341" y="1322114"/>
              </a:lnTo>
              <a:lnTo>
                <a:pt x="0" y="1322114"/>
              </a:lnTo>
              <a:lnTo>
                <a:pt x="0" y="14924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2DBF94-EEAB-4505-BA16-34B8A2DCDEB6}">
      <dsp:nvSpPr>
        <dsp:cNvPr id="0" name=""/>
        <dsp:cNvSpPr/>
      </dsp:nvSpPr>
      <dsp:spPr>
        <a:xfrm>
          <a:off x="3050108" y="215"/>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Director (QE)</a:t>
          </a:r>
        </a:p>
      </dsp:txBody>
      <dsp:txXfrm>
        <a:off x="3050108" y="215"/>
        <a:ext cx="1622226" cy="811113"/>
      </dsp:txXfrm>
    </dsp:sp>
    <dsp:sp modelId="{27381251-04BE-4EC5-B781-FEAF9D4CD2D2}">
      <dsp:nvSpPr>
        <dsp:cNvPr id="0" name=""/>
        <dsp:cNvSpPr/>
      </dsp:nvSpPr>
      <dsp:spPr>
        <a:xfrm>
          <a:off x="105767"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Test Manager</a:t>
          </a:r>
        </a:p>
      </dsp:txBody>
      <dsp:txXfrm>
        <a:off x="105767" y="2303776"/>
        <a:ext cx="1622226" cy="811113"/>
      </dsp:txXfrm>
    </dsp:sp>
    <dsp:sp modelId="{2D45200E-879F-4A09-8E20-973BBDBA56AB}">
      <dsp:nvSpPr>
        <dsp:cNvPr id="0" name=""/>
        <dsp:cNvSpPr/>
      </dsp:nvSpPr>
      <dsp:spPr>
        <a:xfrm>
          <a:off x="511323"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Test Analyst</a:t>
          </a:r>
        </a:p>
      </dsp:txBody>
      <dsp:txXfrm>
        <a:off x="511323" y="3455557"/>
        <a:ext cx="1622226" cy="811113"/>
      </dsp:txXfrm>
    </dsp:sp>
    <dsp:sp modelId="{6819DAF8-4605-4E56-8BE1-4D27E9BE61A8}">
      <dsp:nvSpPr>
        <dsp:cNvPr id="0" name=""/>
        <dsp:cNvSpPr/>
      </dsp:nvSpPr>
      <dsp:spPr>
        <a:xfrm>
          <a:off x="511323" y="4607338"/>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Software test Engineers</a:t>
          </a:r>
        </a:p>
      </dsp:txBody>
      <dsp:txXfrm>
        <a:off x="511323" y="4607338"/>
        <a:ext cx="1622226" cy="811113"/>
      </dsp:txXfrm>
    </dsp:sp>
    <dsp:sp modelId="{8A714928-C5F7-4370-8C5E-754A14F3D660}">
      <dsp:nvSpPr>
        <dsp:cNvPr id="0" name=""/>
        <dsp:cNvSpPr/>
      </dsp:nvSpPr>
      <dsp:spPr>
        <a:xfrm>
          <a:off x="2068661"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Test Manager</a:t>
          </a:r>
        </a:p>
      </dsp:txBody>
      <dsp:txXfrm>
        <a:off x="2068661" y="2303776"/>
        <a:ext cx="1622226" cy="811113"/>
      </dsp:txXfrm>
    </dsp:sp>
    <dsp:sp modelId="{C7D9CF34-6EEF-45FE-8ECB-192B73E1CFB2}">
      <dsp:nvSpPr>
        <dsp:cNvPr id="0" name=""/>
        <dsp:cNvSpPr/>
      </dsp:nvSpPr>
      <dsp:spPr>
        <a:xfrm>
          <a:off x="2474217"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Test Analyst</a:t>
          </a:r>
        </a:p>
      </dsp:txBody>
      <dsp:txXfrm>
        <a:off x="2474217" y="3455557"/>
        <a:ext cx="1622226" cy="811113"/>
      </dsp:txXfrm>
    </dsp:sp>
    <dsp:sp modelId="{622846C0-1E68-4698-81A1-F12B7BA030C0}">
      <dsp:nvSpPr>
        <dsp:cNvPr id="0" name=""/>
        <dsp:cNvSpPr/>
      </dsp:nvSpPr>
      <dsp:spPr>
        <a:xfrm>
          <a:off x="2474217" y="4607338"/>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Software test Engineers</a:t>
          </a:r>
        </a:p>
      </dsp:txBody>
      <dsp:txXfrm>
        <a:off x="2474217" y="4607338"/>
        <a:ext cx="1622226" cy="811113"/>
      </dsp:txXfrm>
    </dsp:sp>
    <dsp:sp modelId="{18C59D0B-A291-4A08-9745-F839BC6200D6}">
      <dsp:nvSpPr>
        <dsp:cNvPr id="0" name=""/>
        <dsp:cNvSpPr/>
      </dsp:nvSpPr>
      <dsp:spPr>
        <a:xfrm>
          <a:off x="4031555"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a:t>
          </a:r>
        </a:p>
      </dsp:txBody>
      <dsp:txXfrm>
        <a:off x="4031555" y="2303776"/>
        <a:ext cx="1622226" cy="811113"/>
      </dsp:txXfrm>
    </dsp:sp>
    <dsp:sp modelId="{265857CE-2057-4750-9CF8-D86AB658B06A}">
      <dsp:nvSpPr>
        <dsp:cNvPr id="0" name=""/>
        <dsp:cNvSpPr/>
      </dsp:nvSpPr>
      <dsp:spPr>
        <a:xfrm>
          <a:off x="5994449" y="230377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t>Test Automation Manager</a:t>
          </a:r>
          <a:endParaRPr lang="en-IN" sz="1800" kern="1200" dirty="0"/>
        </a:p>
      </dsp:txBody>
      <dsp:txXfrm>
        <a:off x="5994449" y="2303776"/>
        <a:ext cx="1622226" cy="811113"/>
      </dsp:txXfrm>
    </dsp:sp>
    <dsp:sp modelId="{E6D3341E-2F68-4079-AD01-704E61014ECE}">
      <dsp:nvSpPr>
        <dsp:cNvPr id="0" name=""/>
        <dsp:cNvSpPr/>
      </dsp:nvSpPr>
      <dsp:spPr>
        <a:xfrm>
          <a:off x="6400006" y="3455557"/>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Test Development Engineers</a:t>
          </a:r>
        </a:p>
      </dsp:txBody>
      <dsp:txXfrm>
        <a:off x="6400006" y="3455557"/>
        <a:ext cx="1622226" cy="811113"/>
      </dsp:txXfrm>
    </dsp:sp>
    <dsp:sp modelId="{E8156236-1C76-4076-8D36-98381DA5B247}">
      <dsp:nvSpPr>
        <dsp:cNvPr id="0" name=""/>
        <dsp:cNvSpPr/>
      </dsp:nvSpPr>
      <dsp:spPr>
        <a:xfrm>
          <a:off x="2068661" y="115199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Test Architects (for the group)</a:t>
          </a:r>
        </a:p>
      </dsp:txBody>
      <dsp:txXfrm>
        <a:off x="2068661" y="1151996"/>
        <a:ext cx="1622226" cy="811113"/>
      </dsp:txXfrm>
    </dsp:sp>
    <dsp:sp modelId="{972D7019-0BA9-4132-B2E6-4720D26FD2F0}">
      <dsp:nvSpPr>
        <dsp:cNvPr id="0" name=""/>
        <dsp:cNvSpPr/>
      </dsp:nvSpPr>
      <dsp:spPr>
        <a:xfrm>
          <a:off x="4031555" y="1151996"/>
          <a:ext cx="1622226" cy="8111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Test Infrastructure Team</a:t>
          </a:r>
        </a:p>
      </dsp:txBody>
      <dsp:txXfrm>
        <a:off x="4031555" y="1151996"/>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14-10-2020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https://www.testbytes.net/blog/software-testing-process/</a:t>
            </a:r>
          </a:p>
        </p:txBody>
      </p:sp>
      <p:sp>
        <p:nvSpPr>
          <p:cNvPr id="4" name="Slide Number Placeholder 3"/>
          <p:cNvSpPr>
            <a:spLocks noGrp="1"/>
          </p:cNvSpPr>
          <p:nvPr>
            <p:ph type="sldNum" sz="quarter" idx="5"/>
          </p:nvPr>
        </p:nvSpPr>
        <p:spPr/>
        <p:txBody>
          <a:bodyPr/>
          <a:lstStyle/>
          <a:p>
            <a:fld id="{8871DB59-503D-40F0-9CF4-140C9C261592}" type="slidenum">
              <a:rPr lang="en-IN" smtClean="0"/>
              <a:t>3</a:t>
            </a:fld>
            <a:endParaRPr lang="en-IN"/>
          </a:p>
        </p:txBody>
      </p:sp>
    </p:spTree>
    <p:extLst>
      <p:ext uri="{BB962C8B-B14F-4D97-AF65-F5344CB8AC3E}">
        <p14:creationId xmlns:p14="http://schemas.microsoft.com/office/powerpoint/2010/main" val="176323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https://www.testbytes.net/blog/software-testing-process/</a:t>
            </a:r>
          </a:p>
        </p:txBody>
      </p:sp>
      <p:sp>
        <p:nvSpPr>
          <p:cNvPr id="4" name="Slide Number Placeholder 3"/>
          <p:cNvSpPr>
            <a:spLocks noGrp="1"/>
          </p:cNvSpPr>
          <p:nvPr>
            <p:ph type="sldNum" sz="quarter" idx="5"/>
          </p:nvPr>
        </p:nvSpPr>
        <p:spPr/>
        <p:txBody>
          <a:bodyPr/>
          <a:lstStyle/>
          <a:p>
            <a:fld id="{8871DB59-503D-40F0-9CF4-140C9C261592}" type="slidenum">
              <a:rPr lang="en-IN" smtClean="0"/>
              <a:t>4</a:t>
            </a:fld>
            <a:endParaRPr lang="en-IN"/>
          </a:p>
        </p:txBody>
      </p:sp>
    </p:spTree>
    <p:extLst>
      <p:ext uri="{BB962C8B-B14F-4D97-AF65-F5344CB8AC3E}">
        <p14:creationId xmlns:p14="http://schemas.microsoft.com/office/powerpoint/2010/main" val="1341636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https://www.testbytes.net/blog/software-testing-process/</a:t>
            </a:r>
          </a:p>
        </p:txBody>
      </p:sp>
      <p:sp>
        <p:nvSpPr>
          <p:cNvPr id="4" name="Slide Number Placeholder 3"/>
          <p:cNvSpPr>
            <a:spLocks noGrp="1"/>
          </p:cNvSpPr>
          <p:nvPr>
            <p:ph type="sldNum" sz="quarter" idx="5"/>
          </p:nvPr>
        </p:nvSpPr>
        <p:spPr/>
        <p:txBody>
          <a:bodyPr/>
          <a:lstStyle/>
          <a:p>
            <a:fld id="{8871DB59-503D-40F0-9CF4-140C9C261592}" type="slidenum">
              <a:rPr lang="en-IN" smtClean="0"/>
              <a:t>5</a:t>
            </a:fld>
            <a:endParaRPr lang="en-IN"/>
          </a:p>
        </p:txBody>
      </p:sp>
    </p:spTree>
    <p:extLst>
      <p:ext uri="{BB962C8B-B14F-4D97-AF65-F5344CB8AC3E}">
        <p14:creationId xmlns:p14="http://schemas.microsoft.com/office/powerpoint/2010/main" val="26798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https://www.testbytes.net/blog/software-testing-process/</a:t>
            </a:r>
          </a:p>
        </p:txBody>
      </p:sp>
      <p:sp>
        <p:nvSpPr>
          <p:cNvPr id="4" name="Slide Number Placeholder 3"/>
          <p:cNvSpPr>
            <a:spLocks noGrp="1"/>
          </p:cNvSpPr>
          <p:nvPr>
            <p:ph type="sldNum" sz="quarter" idx="5"/>
          </p:nvPr>
        </p:nvSpPr>
        <p:spPr/>
        <p:txBody>
          <a:bodyPr/>
          <a:lstStyle/>
          <a:p>
            <a:fld id="{8871DB59-503D-40F0-9CF4-140C9C261592}" type="slidenum">
              <a:rPr lang="en-IN" smtClean="0"/>
              <a:t>6</a:t>
            </a:fld>
            <a:endParaRPr lang="en-IN"/>
          </a:p>
        </p:txBody>
      </p:sp>
    </p:spTree>
    <p:extLst>
      <p:ext uri="{BB962C8B-B14F-4D97-AF65-F5344CB8AC3E}">
        <p14:creationId xmlns:p14="http://schemas.microsoft.com/office/powerpoint/2010/main" val="1950501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https://www.testbytes.net/blog/software-testing-process/</a:t>
            </a:r>
          </a:p>
        </p:txBody>
      </p:sp>
      <p:sp>
        <p:nvSpPr>
          <p:cNvPr id="4" name="Slide Number Placeholder 3"/>
          <p:cNvSpPr>
            <a:spLocks noGrp="1"/>
          </p:cNvSpPr>
          <p:nvPr>
            <p:ph type="sldNum" sz="quarter" idx="5"/>
          </p:nvPr>
        </p:nvSpPr>
        <p:spPr/>
        <p:txBody>
          <a:bodyPr/>
          <a:lstStyle/>
          <a:p>
            <a:fld id="{8871DB59-503D-40F0-9CF4-140C9C261592}" type="slidenum">
              <a:rPr lang="en-IN" smtClean="0"/>
              <a:t>7</a:t>
            </a:fld>
            <a:endParaRPr lang="en-IN"/>
          </a:p>
        </p:txBody>
      </p:sp>
    </p:spTree>
    <p:extLst>
      <p:ext uri="{BB962C8B-B14F-4D97-AF65-F5344CB8AC3E}">
        <p14:creationId xmlns:p14="http://schemas.microsoft.com/office/powerpoint/2010/main" val="3456676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https://www.testbytes.net/blog/software-testing-process/</a:t>
            </a:r>
          </a:p>
        </p:txBody>
      </p:sp>
      <p:sp>
        <p:nvSpPr>
          <p:cNvPr id="4" name="Slide Number Placeholder 3"/>
          <p:cNvSpPr>
            <a:spLocks noGrp="1"/>
          </p:cNvSpPr>
          <p:nvPr>
            <p:ph type="sldNum" sz="quarter" idx="5"/>
          </p:nvPr>
        </p:nvSpPr>
        <p:spPr/>
        <p:txBody>
          <a:bodyPr/>
          <a:lstStyle/>
          <a:p>
            <a:fld id="{8871DB59-503D-40F0-9CF4-140C9C261592}" type="slidenum">
              <a:rPr lang="en-IN" smtClean="0"/>
              <a:t>12</a:t>
            </a:fld>
            <a:endParaRPr lang="en-IN"/>
          </a:p>
        </p:txBody>
      </p:sp>
    </p:spTree>
    <p:extLst>
      <p:ext uri="{BB962C8B-B14F-4D97-AF65-F5344CB8AC3E}">
        <p14:creationId xmlns:p14="http://schemas.microsoft.com/office/powerpoint/2010/main" val="2253938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85257" y="345425"/>
            <a:ext cx="7175996" cy="646331"/>
          </a:xfrm>
          <a:prstGeom prst="rect">
            <a:avLst/>
          </a:prstGeom>
          <a:noFill/>
        </p:spPr>
        <p:txBody>
          <a:bodyPr wrap="square" rtlCol="0">
            <a:spAutoFit/>
          </a:bodyPr>
          <a:lstStyle/>
          <a:p>
            <a:pPr algn="l"/>
            <a:r>
              <a:rPr lang="en-US" sz="3600" b="1" cap="all" baseline="0" dirty="0">
                <a:solidFill>
                  <a:srgbClr val="0070C0"/>
                </a:solidFill>
                <a:latin typeface="+mn-lt"/>
              </a:rPr>
              <a:t>Software TESTING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5099730" cy="589072"/>
          </a:xfrm>
          <a:prstGeom prst="rect">
            <a:avLst/>
          </a:prstGeom>
        </p:spPr>
        <p:txBody>
          <a:bodyPr wrap="square">
            <a:spAutoFit/>
          </a:bodyPr>
          <a:lstStyle/>
          <a:p>
            <a:pPr>
              <a:lnSpc>
                <a:spcPct val="150000"/>
              </a:lnSpc>
            </a:pPr>
            <a:r>
              <a:rPr lang="en-IN" sz="2400" b="1" cap="all" dirty="0">
                <a:solidFill>
                  <a:srgbClr val="0070C0"/>
                </a:solidFill>
                <a:latin typeface="+mn-lt"/>
              </a:rPr>
              <a:t>SOFTWARE TESTING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14-10-2020</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14-10-2020</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SOFTWARE TESTING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Process for debugging an issue during testing</a:t>
            </a:r>
            <a:endParaRPr lang="en-US" sz="2800" b="1" dirty="0">
              <a:solidFill>
                <a:schemeClr val="accent2"/>
              </a:solidFill>
              <a:latin typeface="+mn-lt"/>
            </a:endParaRPr>
          </a:p>
        </p:txBody>
      </p:sp>
      <p:pic>
        <p:nvPicPr>
          <p:cNvPr id="5" name="Picture 2">
            <a:extLst>
              <a:ext uri="{FF2B5EF4-FFF2-40B4-BE49-F238E27FC236}">
                <a16:creationId xmlns:a16="http://schemas.microsoft.com/office/drawing/2014/main" id="{FCF39D6D-1AD2-4920-9E8D-CCA776B92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24" y="1277517"/>
            <a:ext cx="8049475" cy="54327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39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Structure of Testing Organization</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70605" y="1087819"/>
            <a:ext cx="2885955" cy="8638262"/>
          </a:xfrm>
          <a:prstGeom prst="rect">
            <a:avLst/>
          </a:prstGeom>
          <a:noFill/>
        </p:spPr>
        <p:txBody>
          <a:bodyPr wrap="square">
            <a:spAutoFit/>
          </a:bodyPr>
          <a:lstStyle/>
          <a:p>
            <a:pPr marL="342900" indent="-342900">
              <a:spcBef>
                <a:spcPts val="400"/>
              </a:spcBef>
              <a:buFont typeface="Wingdings" panose="05000000000000000000" pitchFamily="2" charset="2"/>
              <a:buChar char="§"/>
            </a:pPr>
            <a:r>
              <a:rPr lang="en-US" sz="2400" dirty="0">
                <a:ea typeface="ＭＳ Ｐゴシック" panose="020B0600070205080204" pitchFamily="34" charset="-128"/>
              </a:rPr>
              <a:t>Software testing typically is considered as being part of QE (Quality Engineering) and typically is executed from the QE organization</a:t>
            </a:r>
          </a:p>
          <a:p>
            <a:pPr marL="342900" indent="-342900">
              <a:spcBef>
                <a:spcPts val="400"/>
              </a:spcBef>
              <a:buFont typeface="Wingdings" panose="05000000000000000000" pitchFamily="2" charset="2"/>
              <a:buChar char="§"/>
            </a:pPr>
            <a:r>
              <a:rPr lang="en-US" sz="2400" dirty="0">
                <a:ea typeface="ＭＳ Ｐゴシック" panose="020B0600070205080204" pitchFamily="34" charset="-128"/>
              </a:rPr>
              <a:t>Given that the roles, responsibilities and the skills for the QE activity is different from the other groups, QE us typically organized as below (some of the roles may/may not exist and they can be called differently too)</a:t>
            </a:r>
          </a:p>
        </p:txBody>
      </p:sp>
      <p:graphicFrame>
        <p:nvGraphicFramePr>
          <p:cNvPr id="6" name="Diagram 5">
            <a:extLst>
              <a:ext uri="{FF2B5EF4-FFF2-40B4-BE49-F238E27FC236}">
                <a16:creationId xmlns:a16="http://schemas.microsoft.com/office/drawing/2014/main" id="{D9C47639-1115-4A77-B9E0-77A02AB453FA}"/>
              </a:ext>
            </a:extLst>
          </p:cNvPr>
          <p:cNvGraphicFramePr/>
          <p:nvPr>
            <p:extLst>
              <p:ext uri="{D42A27DB-BD31-4B8C-83A1-F6EECF244321}">
                <p14:modId xmlns:p14="http://schemas.microsoft.com/office/powerpoint/2010/main" val="1191607869"/>
              </p:ext>
            </p:extLst>
          </p:nvPr>
        </p:nvGraphicFramePr>
        <p:xfrm>
          <a:off x="2032000" y="108781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61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51166" y="1423793"/>
            <a:ext cx="11253754" cy="646331"/>
          </a:xfrm>
          <a:prstGeom prst="rect">
            <a:avLst/>
          </a:prstGeom>
        </p:spPr>
        <p:txBody>
          <a:bodyPr wrap="square">
            <a:spAutoFit/>
          </a:bodyPr>
          <a:lstStyle/>
          <a:p>
            <a:r>
              <a:rPr lang="en-US" sz="3600" b="1" dirty="0">
                <a:solidFill>
                  <a:schemeClr val="accent2"/>
                </a:solidFill>
              </a:rPr>
              <a:t>Testing Roles and Testing Process</a:t>
            </a:r>
          </a:p>
        </p:txBody>
      </p:sp>
      <p:pic>
        <p:nvPicPr>
          <p:cNvPr id="2" name="Picture 1">
            <a:extLst>
              <a:ext uri="{FF2B5EF4-FFF2-40B4-BE49-F238E27FC236}">
                <a16:creationId xmlns:a16="http://schemas.microsoft.com/office/drawing/2014/main" id="{A7770C51-C2C1-491B-919D-5A31DB3D09D7}"/>
              </a:ext>
            </a:extLst>
          </p:cNvPr>
          <p:cNvPicPr>
            <a:picLocks noChangeAspect="1"/>
          </p:cNvPicPr>
          <p:nvPr/>
        </p:nvPicPr>
        <p:blipFill>
          <a:blip r:embed="rId2"/>
          <a:stretch>
            <a:fillRect/>
          </a:stretch>
        </p:blipFill>
        <p:spPr>
          <a:xfrm>
            <a:off x="1042286" y="2182511"/>
            <a:ext cx="4635396" cy="3251696"/>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Structure of Testing Organization</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70605" y="1087819"/>
            <a:ext cx="4973835" cy="5683607"/>
          </a:xfrm>
          <a:prstGeom prst="rect">
            <a:avLst/>
          </a:prstGeom>
          <a:noFill/>
        </p:spPr>
        <p:txBody>
          <a:bodyPr wrap="square">
            <a:spAutoFit/>
          </a:bodyPr>
          <a:lstStyle/>
          <a:p>
            <a:pPr marL="342900" indent="-342900">
              <a:spcBef>
                <a:spcPts val="400"/>
              </a:spcBef>
              <a:buFont typeface="Wingdings" panose="05000000000000000000" pitchFamily="2" charset="2"/>
              <a:buChar char="§"/>
            </a:pPr>
            <a:r>
              <a:rPr lang="en-US" sz="2400" dirty="0">
                <a:ea typeface="ＭＳ Ｐゴシック" panose="020B0600070205080204" pitchFamily="34" charset="-128"/>
              </a:rPr>
              <a:t>Software testing typically is considered as being part of QE (Quality Engineering) and typically is executed from the QE organization</a:t>
            </a:r>
          </a:p>
          <a:p>
            <a:pPr marL="342900" indent="-342900">
              <a:spcBef>
                <a:spcPts val="400"/>
              </a:spcBef>
              <a:buFont typeface="Wingdings" panose="05000000000000000000" pitchFamily="2" charset="2"/>
              <a:buChar char="§"/>
            </a:pPr>
            <a:r>
              <a:rPr lang="en-US" sz="2400" dirty="0">
                <a:ea typeface="ＭＳ Ｐゴシック" panose="020B0600070205080204" pitchFamily="34" charset="-128"/>
              </a:rPr>
              <a:t>Given that the roles, </a:t>
            </a:r>
            <a:br>
              <a:rPr lang="en-US" sz="2400" dirty="0">
                <a:ea typeface="ＭＳ Ｐゴシック" panose="020B0600070205080204" pitchFamily="34" charset="-128"/>
              </a:rPr>
            </a:br>
            <a:r>
              <a:rPr lang="en-US" sz="2400" dirty="0">
                <a:ea typeface="ＭＳ Ｐゴシック" panose="020B0600070205080204" pitchFamily="34" charset="-128"/>
              </a:rPr>
              <a:t>responsibilities and the </a:t>
            </a:r>
            <a:br>
              <a:rPr lang="en-US" sz="2400" dirty="0">
                <a:ea typeface="ＭＳ Ｐゴシック" panose="020B0600070205080204" pitchFamily="34" charset="-128"/>
              </a:rPr>
            </a:br>
            <a:r>
              <a:rPr lang="en-US" sz="2400" dirty="0">
                <a:ea typeface="ＭＳ Ｐゴシック" panose="020B0600070205080204" pitchFamily="34" charset="-128"/>
              </a:rPr>
              <a:t>skills for the QE activity </a:t>
            </a:r>
            <a:br>
              <a:rPr lang="en-US" sz="2400" dirty="0">
                <a:ea typeface="ＭＳ Ｐゴシック" panose="020B0600070205080204" pitchFamily="34" charset="-128"/>
              </a:rPr>
            </a:br>
            <a:r>
              <a:rPr lang="en-US" sz="2400" dirty="0">
                <a:ea typeface="ＭＳ Ｐゴシック" panose="020B0600070205080204" pitchFamily="34" charset="-128"/>
              </a:rPr>
              <a:t>is different from the </a:t>
            </a:r>
            <a:br>
              <a:rPr lang="en-US" sz="2400" dirty="0">
                <a:ea typeface="ＭＳ Ｐゴシック" panose="020B0600070205080204" pitchFamily="34" charset="-128"/>
              </a:rPr>
            </a:br>
            <a:r>
              <a:rPr lang="en-US" sz="2400" dirty="0">
                <a:ea typeface="ＭＳ Ｐゴシック" panose="020B0600070205080204" pitchFamily="34" charset="-128"/>
              </a:rPr>
              <a:t>other groups, QE us </a:t>
            </a:r>
            <a:br>
              <a:rPr lang="en-US" sz="2400" dirty="0">
                <a:ea typeface="ＭＳ Ｐゴシック" panose="020B0600070205080204" pitchFamily="34" charset="-128"/>
              </a:rPr>
            </a:br>
            <a:r>
              <a:rPr lang="en-US" sz="2400" dirty="0">
                <a:ea typeface="ＭＳ Ｐゴシック" panose="020B0600070205080204" pitchFamily="34" charset="-128"/>
              </a:rPr>
              <a:t>typically organized as </a:t>
            </a:r>
            <a:br>
              <a:rPr lang="en-US" sz="2400" dirty="0">
                <a:ea typeface="ＭＳ Ｐゴシック" panose="020B0600070205080204" pitchFamily="34" charset="-128"/>
              </a:rPr>
            </a:br>
            <a:r>
              <a:rPr lang="en-US" sz="2400" dirty="0">
                <a:ea typeface="ＭＳ Ｐゴシック" panose="020B0600070205080204" pitchFamily="34" charset="-128"/>
              </a:rPr>
              <a:t>shown (some of the </a:t>
            </a:r>
            <a:br>
              <a:rPr lang="en-US" sz="2400" dirty="0">
                <a:ea typeface="ＭＳ Ｐゴシック" panose="020B0600070205080204" pitchFamily="34" charset="-128"/>
              </a:rPr>
            </a:br>
            <a:r>
              <a:rPr lang="en-US" sz="2400" dirty="0">
                <a:ea typeface="ＭＳ Ｐゴシック" panose="020B0600070205080204" pitchFamily="34" charset="-128"/>
              </a:rPr>
              <a:t>roles may/may not </a:t>
            </a:r>
            <a:br>
              <a:rPr lang="en-US" sz="2400" dirty="0">
                <a:ea typeface="ＭＳ Ｐゴシック" panose="020B0600070205080204" pitchFamily="34" charset="-128"/>
              </a:rPr>
            </a:br>
            <a:r>
              <a:rPr lang="en-US" sz="2400" dirty="0">
                <a:ea typeface="ＭＳ Ｐゴシック" panose="020B0600070205080204" pitchFamily="34" charset="-128"/>
              </a:rPr>
              <a:t>exist and they can be </a:t>
            </a:r>
            <a:br>
              <a:rPr lang="en-US" sz="2400" dirty="0">
                <a:ea typeface="ＭＳ Ｐゴシック" panose="020B0600070205080204" pitchFamily="34" charset="-128"/>
              </a:rPr>
            </a:br>
            <a:r>
              <a:rPr lang="en-US" sz="2400" dirty="0">
                <a:ea typeface="ＭＳ Ｐゴシック" panose="020B0600070205080204" pitchFamily="34" charset="-128"/>
              </a:rPr>
              <a:t>called differently too)</a:t>
            </a:r>
          </a:p>
        </p:txBody>
      </p:sp>
      <p:pic>
        <p:nvPicPr>
          <p:cNvPr id="11" name="Picture 10">
            <a:extLst>
              <a:ext uri="{FF2B5EF4-FFF2-40B4-BE49-F238E27FC236}">
                <a16:creationId xmlns:a16="http://schemas.microsoft.com/office/drawing/2014/main" id="{A56C9799-557D-41DD-8B74-03DD50641E27}"/>
              </a:ext>
            </a:extLst>
          </p:cNvPr>
          <p:cNvPicPr>
            <a:picLocks noChangeAspect="1"/>
          </p:cNvPicPr>
          <p:nvPr/>
        </p:nvPicPr>
        <p:blipFill>
          <a:blip r:embed="rId3"/>
          <a:stretch>
            <a:fillRect/>
          </a:stretch>
        </p:blipFill>
        <p:spPr>
          <a:xfrm>
            <a:off x="3392197" y="1213618"/>
            <a:ext cx="6431280" cy="5432007"/>
          </a:xfrm>
          <a:prstGeom prst="rect">
            <a:avLst/>
          </a:prstGeom>
        </p:spPr>
      </p:pic>
    </p:spTree>
    <p:extLst>
      <p:ext uri="{BB962C8B-B14F-4D97-AF65-F5344CB8AC3E}">
        <p14:creationId xmlns:p14="http://schemas.microsoft.com/office/powerpoint/2010/main" val="211701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07888" y="429266"/>
            <a:ext cx="10515600" cy="558800"/>
          </a:xfrm>
        </p:spPr>
        <p:txBody>
          <a:bodyPr>
            <a:normAutofit/>
          </a:bodyPr>
          <a:lstStyle/>
          <a:p>
            <a:r>
              <a:rPr lang="en-IN" sz="2400" b="1" dirty="0">
                <a:solidFill>
                  <a:schemeClr val="accent2"/>
                </a:solidFill>
                <a:latin typeface="+mn-lt"/>
              </a:rPr>
              <a:t>Roles and Responsibilities</a:t>
            </a:r>
            <a:endParaRPr lang="en-US" sz="2800" b="1" dirty="0">
              <a:solidFill>
                <a:schemeClr val="accent2"/>
              </a:solidFill>
              <a:latin typeface="+mn-lt"/>
            </a:endParaRPr>
          </a:p>
        </p:txBody>
      </p:sp>
      <p:graphicFrame>
        <p:nvGraphicFramePr>
          <p:cNvPr id="2" name="Table 3">
            <a:extLst>
              <a:ext uri="{FF2B5EF4-FFF2-40B4-BE49-F238E27FC236}">
                <a16:creationId xmlns:a16="http://schemas.microsoft.com/office/drawing/2014/main" id="{17D5931D-C13A-4379-9AAB-BF4230A4AE2D}"/>
              </a:ext>
            </a:extLst>
          </p:cNvPr>
          <p:cNvGraphicFramePr>
            <a:graphicFrameLocks noGrp="1"/>
          </p:cNvGraphicFramePr>
          <p:nvPr>
            <p:extLst>
              <p:ext uri="{D42A27DB-BD31-4B8C-83A1-F6EECF244321}">
                <p14:modId xmlns:p14="http://schemas.microsoft.com/office/powerpoint/2010/main" val="870437173"/>
              </p:ext>
            </p:extLst>
          </p:nvPr>
        </p:nvGraphicFramePr>
        <p:xfrm>
          <a:off x="207638" y="1204196"/>
          <a:ext cx="9443720" cy="5496560"/>
        </p:xfrm>
        <a:graphic>
          <a:graphicData uri="http://schemas.openxmlformats.org/drawingml/2006/table">
            <a:tbl>
              <a:tblPr firstRow="1" bandRow="1">
                <a:tableStyleId>{5C22544A-7EE6-4342-B048-85BDC9FD1C3A}</a:tableStyleId>
              </a:tblPr>
              <a:tblGrid>
                <a:gridCol w="2818194">
                  <a:extLst>
                    <a:ext uri="{9D8B030D-6E8A-4147-A177-3AD203B41FA5}">
                      <a16:colId xmlns:a16="http://schemas.microsoft.com/office/drawing/2014/main" val="1265354405"/>
                    </a:ext>
                  </a:extLst>
                </a:gridCol>
                <a:gridCol w="6625526">
                  <a:extLst>
                    <a:ext uri="{9D8B030D-6E8A-4147-A177-3AD203B41FA5}">
                      <a16:colId xmlns:a16="http://schemas.microsoft.com/office/drawing/2014/main" val="32580313"/>
                    </a:ext>
                  </a:extLst>
                </a:gridCol>
              </a:tblGrid>
              <a:tr h="370840">
                <a:tc>
                  <a:txBody>
                    <a:bodyPr/>
                    <a:lstStyle/>
                    <a:p>
                      <a:r>
                        <a:rPr lang="en-IN" dirty="0"/>
                        <a:t>Role</a:t>
                      </a:r>
                    </a:p>
                  </a:txBody>
                  <a:tcPr/>
                </a:tc>
                <a:tc>
                  <a:txBody>
                    <a:bodyPr/>
                    <a:lstStyle/>
                    <a:p>
                      <a:r>
                        <a:rPr lang="en-IN" dirty="0"/>
                        <a:t>Responsibilities</a:t>
                      </a:r>
                    </a:p>
                  </a:txBody>
                  <a:tcPr/>
                </a:tc>
                <a:extLst>
                  <a:ext uri="{0D108BD9-81ED-4DB2-BD59-A6C34878D82A}">
                    <a16:rowId xmlns:a16="http://schemas.microsoft.com/office/drawing/2014/main" val="432290022"/>
                  </a:ext>
                </a:extLst>
              </a:tr>
              <a:tr h="370840">
                <a:tc>
                  <a:txBody>
                    <a:bodyPr/>
                    <a:lstStyle/>
                    <a:p>
                      <a:r>
                        <a:rPr lang="en-IN" dirty="0"/>
                        <a:t>Test Director</a:t>
                      </a:r>
                    </a:p>
                  </a:txBody>
                  <a:tcPr/>
                </a:tc>
                <a:tc>
                  <a:txBody>
                    <a:bodyPr/>
                    <a:lstStyle/>
                    <a:p>
                      <a:r>
                        <a:rPr lang="en-IN" dirty="0"/>
                        <a:t>Provide oversight, Co-ordination, Provide Strategic vision, High level Customer and stake holder connect</a:t>
                      </a:r>
                    </a:p>
                  </a:txBody>
                  <a:tcPr/>
                </a:tc>
                <a:extLst>
                  <a:ext uri="{0D108BD9-81ED-4DB2-BD59-A6C34878D82A}">
                    <a16:rowId xmlns:a16="http://schemas.microsoft.com/office/drawing/2014/main" val="373557445"/>
                  </a:ext>
                </a:extLst>
              </a:tr>
              <a:tr h="370840">
                <a:tc>
                  <a:txBody>
                    <a:bodyPr/>
                    <a:lstStyle/>
                    <a:p>
                      <a:r>
                        <a:rPr lang="en-IN" dirty="0"/>
                        <a:t>Test Manager</a:t>
                      </a:r>
                    </a:p>
                  </a:txBody>
                  <a:tcPr/>
                </a:tc>
                <a:tc>
                  <a:txBody>
                    <a:bodyPr/>
                    <a:lstStyle/>
                    <a:p>
                      <a:r>
                        <a:rPr lang="en-IN" dirty="0"/>
                        <a:t>Prepare test strategy, plans for the project  (or product) and monitor and control the testing process</a:t>
                      </a:r>
                    </a:p>
                  </a:txBody>
                  <a:tcPr/>
                </a:tc>
                <a:extLst>
                  <a:ext uri="{0D108BD9-81ED-4DB2-BD59-A6C34878D82A}">
                    <a16:rowId xmlns:a16="http://schemas.microsoft.com/office/drawing/2014/main" val="1309841058"/>
                  </a:ext>
                </a:extLst>
              </a:tr>
              <a:tr h="370840">
                <a:tc>
                  <a:txBody>
                    <a:bodyPr/>
                    <a:lstStyle/>
                    <a:p>
                      <a:r>
                        <a:rPr lang="en-IN" dirty="0"/>
                        <a:t>Test Infrastructure Manager</a:t>
                      </a:r>
                    </a:p>
                  </a:txBody>
                  <a:tcPr/>
                </a:tc>
                <a:tc>
                  <a:txBody>
                    <a:bodyPr/>
                    <a:lstStyle/>
                    <a:p>
                      <a:r>
                        <a:rPr lang="en-IN" dirty="0"/>
                        <a:t>Manages all of the infrastructure for the testing teams, capacity planning, maintenance, support, configurations</a:t>
                      </a:r>
                    </a:p>
                  </a:txBody>
                  <a:tcPr/>
                </a:tc>
                <a:extLst>
                  <a:ext uri="{0D108BD9-81ED-4DB2-BD59-A6C34878D82A}">
                    <a16:rowId xmlns:a16="http://schemas.microsoft.com/office/drawing/2014/main" val="672782492"/>
                  </a:ext>
                </a:extLst>
              </a:tr>
              <a:tr h="370840">
                <a:tc>
                  <a:txBody>
                    <a:bodyPr/>
                    <a:lstStyle/>
                    <a:p>
                      <a:r>
                        <a:rPr lang="en-IN" dirty="0"/>
                        <a:t>Test Automation Manager</a:t>
                      </a:r>
                    </a:p>
                  </a:txBody>
                  <a:tcPr/>
                </a:tc>
                <a:tc>
                  <a:txBody>
                    <a:bodyPr/>
                    <a:lstStyle/>
                    <a:p>
                      <a:r>
                        <a:rPr lang="en-IN" dirty="0"/>
                        <a:t>Manages the development of tools when planned for and scripts for automating the tests as per plans.</a:t>
                      </a:r>
                    </a:p>
                  </a:txBody>
                  <a:tcPr/>
                </a:tc>
                <a:extLst>
                  <a:ext uri="{0D108BD9-81ED-4DB2-BD59-A6C34878D82A}">
                    <a16:rowId xmlns:a16="http://schemas.microsoft.com/office/drawing/2014/main" val="2925133207"/>
                  </a:ext>
                </a:extLst>
              </a:tr>
              <a:tr h="370840">
                <a:tc>
                  <a:txBody>
                    <a:bodyPr/>
                    <a:lstStyle/>
                    <a:p>
                      <a:r>
                        <a:rPr lang="en-IN" dirty="0"/>
                        <a:t>Test Architect</a:t>
                      </a:r>
                    </a:p>
                  </a:txBody>
                  <a:tcPr/>
                </a:tc>
                <a:tc>
                  <a:txBody>
                    <a:bodyPr/>
                    <a:lstStyle/>
                    <a:p>
                      <a:r>
                        <a:rPr lang="en-IN" dirty="0"/>
                        <a:t>Designs test infrastructure, helps picking the appropriate tools or helps driving the requirements for tools, supports, validates the test strategy being planned as part of test planning</a:t>
                      </a:r>
                    </a:p>
                  </a:txBody>
                  <a:tcPr/>
                </a:tc>
                <a:extLst>
                  <a:ext uri="{0D108BD9-81ED-4DB2-BD59-A6C34878D82A}">
                    <a16:rowId xmlns:a16="http://schemas.microsoft.com/office/drawing/2014/main" val="3321082245"/>
                  </a:ext>
                </a:extLst>
              </a:tr>
              <a:tr h="370840">
                <a:tc>
                  <a:txBody>
                    <a:bodyPr/>
                    <a:lstStyle/>
                    <a:p>
                      <a:r>
                        <a:rPr lang="en-IN" dirty="0"/>
                        <a:t>Test Analyst</a:t>
                      </a:r>
                    </a:p>
                  </a:txBody>
                  <a:tcPr/>
                </a:tc>
                <a:tc>
                  <a:txBody>
                    <a:bodyPr/>
                    <a:lstStyle/>
                    <a:p>
                      <a:r>
                        <a:rPr lang="en-IN" dirty="0"/>
                        <a:t>Supports mapping of customer environment and test conditions and features to testing conditions and documentation</a:t>
                      </a:r>
                    </a:p>
                  </a:txBody>
                  <a:tcPr/>
                </a:tc>
                <a:extLst>
                  <a:ext uri="{0D108BD9-81ED-4DB2-BD59-A6C34878D82A}">
                    <a16:rowId xmlns:a16="http://schemas.microsoft.com/office/drawing/2014/main" val="1933552653"/>
                  </a:ext>
                </a:extLst>
              </a:tr>
              <a:tr h="370840">
                <a:tc>
                  <a:txBody>
                    <a:bodyPr/>
                    <a:lstStyle/>
                    <a:p>
                      <a:r>
                        <a:rPr lang="en-IN" dirty="0"/>
                        <a:t>Software Test Engineer</a:t>
                      </a:r>
                    </a:p>
                  </a:txBody>
                  <a:tcPr/>
                </a:tc>
                <a:tc>
                  <a:txBody>
                    <a:bodyPr/>
                    <a:lstStyle/>
                    <a:p>
                      <a:r>
                        <a:rPr lang="en-IN" dirty="0"/>
                        <a:t>Tests the product or project system outcomes using the appropriate planned testing techniques and tools</a:t>
                      </a:r>
                    </a:p>
                  </a:txBody>
                  <a:tcPr/>
                </a:tc>
                <a:extLst>
                  <a:ext uri="{0D108BD9-81ED-4DB2-BD59-A6C34878D82A}">
                    <a16:rowId xmlns:a16="http://schemas.microsoft.com/office/drawing/2014/main" val="2333646698"/>
                  </a:ext>
                </a:extLst>
              </a:tr>
              <a:tr h="370840">
                <a:tc>
                  <a:txBody>
                    <a:bodyPr/>
                    <a:lstStyle/>
                    <a:p>
                      <a:r>
                        <a:rPr lang="en-IN" dirty="0"/>
                        <a:t>Test Development Engineer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Develops tools and scripts for automating the tests planned</a:t>
                      </a:r>
                    </a:p>
                  </a:txBody>
                  <a:tcPr/>
                </a:tc>
                <a:extLst>
                  <a:ext uri="{0D108BD9-81ED-4DB2-BD59-A6C34878D82A}">
                    <a16:rowId xmlns:a16="http://schemas.microsoft.com/office/drawing/2014/main" val="3199241219"/>
                  </a:ext>
                </a:extLst>
              </a:tr>
            </a:tbl>
          </a:graphicData>
        </a:graphic>
      </p:graphicFrame>
    </p:spTree>
    <p:extLst>
      <p:ext uri="{BB962C8B-B14F-4D97-AF65-F5344CB8AC3E}">
        <p14:creationId xmlns:p14="http://schemas.microsoft.com/office/powerpoint/2010/main" val="266295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 Process</a:t>
            </a:r>
            <a:endParaRPr lang="en-US" sz="2800" b="1" dirty="0">
              <a:solidFill>
                <a:schemeClr val="accent2"/>
              </a:solidFill>
              <a:latin typeface="+mn-lt"/>
            </a:endParaRPr>
          </a:p>
        </p:txBody>
      </p:sp>
      <p:sp>
        <p:nvSpPr>
          <p:cNvPr id="27" name="TextBox 26">
            <a:extLst>
              <a:ext uri="{FF2B5EF4-FFF2-40B4-BE49-F238E27FC236}">
                <a16:creationId xmlns:a16="http://schemas.microsoft.com/office/drawing/2014/main" id="{F1B9B1CB-E4F9-4A9C-B6C1-9CEE1257ACA6}"/>
              </a:ext>
            </a:extLst>
          </p:cNvPr>
          <p:cNvSpPr txBox="1"/>
          <p:nvPr/>
        </p:nvSpPr>
        <p:spPr>
          <a:xfrm>
            <a:off x="70605" y="1087819"/>
            <a:ext cx="9117999" cy="882293"/>
          </a:xfrm>
          <a:prstGeom prst="rect">
            <a:avLst/>
          </a:prstGeom>
          <a:noFill/>
        </p:spPr>
        <p:txBody>
          <a:bodyPr wrap="square">
            <a:spAutoFit/>
          </a:bodyPr>
          <a:lstStyle/>
          <a:p>
            <a:pPr marL="342900" indent="-342900">
              <a:spcBef>
                <a:spcPts val="400"/>
              </a:spcBef>
              <a:buFont typeface="Wingdings" panose="05000000000000000000" pitchFamily="2" charset="2"/>
              <a:buChar char="§"/>
            </a:pPr>
            <a:r>
              <a:rPr lang="en-US" sz="2400" dirty="0">
                <a:ea typeface="ＭＳ Ｐゴシック" panose="020B0600070205080204" pitchFamily="34" charset="-128"/>
              </a:rPr>
              <a:t>Testing is a process and goes through a Lifecycle with different steps</a:t>
            </a:r>
          </a:p>
          <a:p>
            <a:pPr marL="342900" indent="-342900">
              <a:spcBef>
                <a:spcPts val="400"/>
              </a:spcBef>
              <a:buFont typeface="Wingdings" panose="05000000000000000000" pitchFamily="2" charset="2"/>
              <a:buChar char="§"/>
            </a:pPr>
            <a:r>
              <a:rPr lang="en-US" sz="2400" dirty="0">
                <a:ea typeface="ＭＳ Ｐゴシック" panose="020B0600070205080204" pitchFamily="34" charset="-128"/>
              </a:rPr>
              <a:t>The activities of testing would have the following steps</a:t>
            </a:r>
          </a:p>
        </p:txBody>
      </p:sp>
      <p:graphicFrame>
        <p:nvGraphicFramePr>
          <p:cNvPr id="2" name="Diagram 1">
            <a:extLst>
              <a:ext uri="{FF2B5EF4-FFF2-40B4-BE49-F238E27FC236}">
                <a16:creationId xmlns:a16="http://schemas.microsoft.com/office/drawing/2014/main" id="{F72A828E-62D2-41BC-99C3-A6DCD52F6E3E}"/>
              </a:ext>
            </a:extLst>
          </p:cNvPr>
          <p:cNvGraphicFramePr/>
          <p:nvPr/>
        </p:nvGraphicFramePr>
        <p:xfrm>
          <a:off x="124512" y="1970112"/>
          <a:ext cx="9387477" cy="4849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051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test life cycle</a:t>
            </a:r>
            <a:endParaRPr lang="en-US" sz="2800" b="1" dirty="0">
              <a:solidFill>
                <a:schemeClr val="accent2"/>
              </a:solidFill>
              <a:latin typeface="+mn-lt"/>
            </a:endParaRPr>
          </a:p>
        </p:txBody>
      </p:sp>
      <p:pic>
        <p:nvPicPr>
          <p:cNvPr id="4" name="Picture 3">
            <a:extLst>
              <a:ext uri="{FF2B5EF4-FFF2-40B4-BE49-F238E27FC236}">
                <a16:creationId xmlns:a16="http://schemas.microsoft.com/office/drawing/2014/main" id="{24AADEE4-9072-48A4-A79A-058587BE7ADC}"/>
              </a:ext>
            </a:extLst>
          </p:cNvPr>
          <p:cNvPicPr>
            <a:picLocks noChangeAspect="1"/>
          </p:cNvPicPr>
          <p:nvPr/>
        </p:nvPicPr>
        <p:blipFill>
          <a:blip r:embed="rId3"/>
          <a:stretch>
            <a:fillRect/>
          </a:stretch>
        </p:blipFill>
        <p:spPr>
          <a:xfrm>
            <a:off x="91263" y="1154319"/>
            <a:ext cx="7049193" cy="5648178"/>
          </a:xfrm>
          <a:prstGeom prst="rect">
            <a:avLst/>
          </a:prstGeom>
        </p:spPr>
      </p:pic>
      <p:sp>
        <p:nvSpPr>
          <p:cNvPr id="7" name="TextBox 6">
            <a:extLst>
              <a:ext uri="{FF2B5EF4-FFF2-40B4-BE49-F238E27FC236}">
                <a16:creationId xmlns:a16="http://schemas.microsoft.com/office/drawing/2014/main" id="{5985D586-20DC-40F8-A61C-565B895E2730}"/>
              </a:ext>
            </a:extLst>
          </p:cNvPr>
          <p:cNvSpPr txBox="1"/>
          <p:nvPr/>
        </p:nvSpPr>
        <p:spPr>
          <a:xfrm>
            <a:off x="6217921" y="884452"/>
            <a:ext cx="4870936" cy="646331"/>
          </a:xfrm>
          <a:prstGeom prst="rect">
            <a:avLst/>
          </a:prstGeom>
          <a:noFill/>
        </p:spPr>
        <p:txBody>
          <a:bodyPr wrap="square">
            <a:spAutoFit/>
          </a:bodyPr>
          <a:lstStyle/>
          <a:p>
            <a:r>
              <a:rPr lang="en-US" dirty="0"/>
              <a:t>Picture : https://reqtest.com/testing-blog/the-a-to-z-guide-to-the-software-testing-process/</a:t>
            </a:r>
          </a:p>
        </p:txBody>
      </p:sp>
    </p:spTree>
    <p:extLst>
      <p:ext uri="{BB962C8B-B14F-4D97-AF65-F5344CB8AC3E}">
        <p14:creationId xmlns:p14="http://schemas.microsoft.com/office/powerpoint/2010/main" val="2841412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Software test Execution</a:t>
            </a:r>
            <a:endParaRPr lang="en-US" sz="2800" b="1" dirty="0">
              <a:solidFill>
                <a:schemeClr val="accent2"/>
              </a:solidFill>
              <a:latin typeface="+mn-lt"/>
            </a:endParaRPr>
          </a:p>
        </p:txBody>
      </p:sp>
      <p:sp>
        <p:nvSpPr>
          <p:cNvPr id="6" name="TextBox 5">
            <a:extLst>
              <a:ext uri="{FF2B5EF4-FFF2-40B4-BE49-F238E27FC236}">
                <a16:creationId xmlns:a16="http://schemas.microsoft.com/office/drawing/2014/main" id="{573B24DD-FA0D-4CC6-95FE-FCB7E7C8B8E2}"/>
              </a:ext>
            </a:extLst>
          </p:cNvPr>
          <p:cNvSpPr txBox="1"/>
          <p:nvPr/>
        </p:nvSpPr>
        <p:spPr>
          <a:xfrm>
            <a:off x="116375" y="1087819"/>
            <a:ext cx="9230502" cy="5653855"/>
          </a:xfrm>
          <a:prstGeom prst="rect">
            <a:avLst/>
          </a:prstGeom>
          <a:noFill/>
        </p:spPr>
        <p:txBody>
          <a:bodyPr wrap="square">
            <a:spAutoFit/>
          </a:bodyPr>
          <a:lstStyle/>
          <a:p>
            <a:pPr algn="just">
              <a:lnSpc>
                <a:spcPct val="120000"/>
              </a:lnSpc>
              <a:spcBef>
                <a:spcPts val="600"/>
              </a:spcBef>
            </a:pPr>
            <a:r>
              <a:rPr lang="en-US" sz="2400" b="0" i="0" dirty="0">
                <a:solidFill>
                  <a:srgbClr val="000000"/>
                </a:solidFill>
                <a:effectLst/>
              </a:rPr>
              <a:t>It’s the process of executing the code and comparing the actual observations </a:t>
            </a:r>
            <a:r>
              <a:rPr lang="en-US" sz="2400" dirty="0">
                <a:solidFill>
                  <a:srgbClr val="000000"/>
                </a:solidFill>
              </a:rPr>
              <a:t>of results </a:t>
            </a:r>
            <a:r>
              <a:rPr lang="en-US" sz="2400" b="0" i="0" dirty="0">
                <a:solidFill>
                  <a:srgbClr val="000000"/>
                </a:solidFill>
                <a:effectLst/>
              </a:rPr>
              <a:t>to the predicted expected values. </a:t>
            </a:r>
          </a:p>
          <a:p>
            <a:pPr algn="just">
              <a:lnSpc>
                <a:spcPct val="120000"/>
              </a:lnSpc>
              <a:spcBef>
                <a:spcPts val="600"/>
              </a:spcBef>
            </a:pPr>
            <a:r>
              <a:rPr lang="en-US" sz="2400" dirty="0">
                <a:solidFill>
                  <a:srgbClr val="000000"/>
                </a:solidFill>
              </a:rPr>
              <a:t>The fo</a:t>
            </a:r>
            <a:r>
              <a:rPr lang="en-US" sz="2400" b="0" i="0" dirty="0">
                <a:solidFill>
                  <a:srgbClr val="000000"/>
                </a:solidFill>
                <a:effectLst/>
              </a:rPr>
              <a:t>llowing are the actions typically taken for test execution:</a:t>
            </a:r>
          </a:p>
          <a:p>
            <a:pPr marL="342900" indent="-342900" algn="just">
              <a:spcBef>
                <a:spcPts val="600"/>
              </a:spcBef>
              <a:buFont typeface="Wingdings" panose="05000000000000000000" pitchFamily="2" charset="2"/>
              <a:buChar char="§"/>
            </a:pPr>
            <a:r>
              <a:rPr lang="en-US" sz="2400" b="0" i="0" dirty="0">
                <a:solidFill>
                  <a:srgbClr val="000000"/>
                </a:solidFill>
                <a:effectLst/>
              </a:rPr>
              <a:t>Based on the context a subset of test cases is selected for execution in that test this cycle.</a:t>
            </a:r>
          </a:p>
          <a:p>
            <a:pPr marL="342900" indent="-342900" algn="just">
              <a:spcBef>
                <a:spcPts val="600"/>
              </a:spcBef>
              <a:buFont typeface="Wingdings" panose="05000000000000000000" pitchFamily="2" charset="2"/>
              <a:buChar char="§"/>
            </a:pPr>
            <a:r>
              <a:rPr lang="en-US" sz="2400" b="0" i="0" dirty="0">
                <a:solidFill>
                  <a:srgbClr val="000000"/>
                </a:solidFill>
                <a:effectLst/>
              </a:rPr>
              <a:t>These test cases are then assigned to testers for execution.</a:t>
            </a:r>
          </a:p>
          <a:p>
            <a:pPr marL="342900" indent="-342900" algn="just">
              <a:spcBef>
                <a:spcPts val="600"/>
              </a:spcBef>
              <a:buFont typeface="Wingdings" panose="05000000000000000000" pitchFamily="2" charset="2"/>
              <a:buChar char="§"/>
            </a:pPr>
            <a:r>
              <a:rPr lang="en-US" sz="2400" dirty="0">
                <a:solidFill>
                  <a:srgbClr val="000000"/>
                </a:solidFill>
              </a:rPr>
              <a:t>Environment is setup-configured-test data is setup-steps for execution is noted, expected output looked at</a:t>
            </a:r>
            <a:endParaRPr lang="en-US" sz="2400" b="0" i="0" dirty="0">
              <a:solidFill>
                <a:srgbClr val="000000"/>
              </a:solidFill>
              <a:effectLst/>
            </a:endParaRPr>
          </a:p>
          <a:p>
            <a:pPr marL="342900" indent="-342900" algn="just">
              <a:spcBef>
                <a:spcPts val="600"/>
              </a:spcBef>
              <a:buFont typeface="Wingdings" panose="05000000000000000000" pitchFamily="2" charset="2"/>
              <a:buChar char="§"/>
            </a:pPr>
            <a:r>
              <a:rPr lang="en-US" sz="2400" b="0" i="0" dirty="0">
                <a:solidFill>
                  <a:srgbClr val="000000"/>
                </a:solidFill>
                <a:effectLst/>
              </a:rPr>
              <a:t>Tests are executed, results logged, status </a:t>
            </a:r>
            <a:r>
              <a:rPr lang="en-US" sz="2400" dirty="0">
                <a:solidFill>
                  <a:srgbClr val="000000"/>
                </a:solidFill>
              </a:rPr>
              <a:t>captured and bugs logged. </a:t>
            </a:r>
            <a:endParaRPr lang="en-US" sz="2400" b="0" i="0" dirty="0">
              <a:solidFill>
                <a:srgbClr val="000000"/>
              </a:solidFill>
              <a:effectLst/>
            </a:endParaRPr>
          </a:p>
          <a:p>
            <a:pPr marL="342900" indent="-342900" algn="just">
              <a:spcBef>
                <a:spcPts val="600"/>
              </a:spcBef>
              <a:buFont typeface="Wingdings" panose="05000000000000000000" pitchFamily="2" charset="2"/>
              <a:buChar char="§"/>
            </a:pPr>
            <a:r>
              <a:rPr lang="en-US" sz="2400" b="0" i="0" dirty="0">
                <a:solidFill>
                  <a:srgbClr val="000000"/>
                </a:solidFill>
                <a:effectLst/>
              </a:rPr>
              <a:t>In case testing is blocked, they are worked around or resolved </a:t>
            </a:r>
            <a:r>
              <a:rPr lang="en-US" sz="2400" dirty="0">
                <a:solidFill>
                  <a:srgbClr val="000000"/>
                </a:solidFill>
              </a:rPr>
              <a:t>and then continued. Bugs/issues are triaged and passed on to respective teams</a:t>
            </a:r>
            <a:endParaRPr lang="en-US" sz="2400" b="0" i="0" dirty="0">
              <a:solidFill>
                <a:srgbClr val="000000"/>
              </a:solidFill>
              <a:effectLst/>
            </a:endParaRPr>
          </a:p>
          <a:p>
            <a:pPr marL="342900" indent="-342900" algn="just">
              <a:spcBef>
                <a:spcPts val="600"/>
              </a:spcBef>
              <a:buFont typeface="Wingdings" panose="05000000000000000000" pitchFamily="2" charset="2"/>
              <a:buChar char="§"/>
            </a:pPr>
            <a:r>
              <a:rPr lang="en-US" sz="2400" b="0" i="0" dirty="0">
                <a:solidFill>
                  <a:srgbClr val="000000"/>
                </a:solidFill>
                <a:effectLst/>
              </a:rPr>
              <a:t>Results reported, </a:t>
            </a:r>
            <a:r>
              <a:rPr lang="en-US" sz="2400" dirty="0">
                <a:solidFill>
                  <a:srgbClr val="000000"/>
                </a:solidFill>
              </a:rPr>
              <a:t>m</a:t>
            </a:r>
            <a:r>
              <a:rPr lang="en-US" sz="2400" b="0" i="0" dirty="0">
                <a:solidFill>
                  <a:srgbClr val="000000"/>
                </a:solidFill>
                <a:effectLst/>
              </a:rPr>
              <a:t>easurements done, metrics &amp; test results analyzed</a:t>
            </a:r>
          </a:p>
        </p:txBody>
      </p:sp>
    </p:spTree>
    <p:extLst>
      <p:ext uri="{BB962C8B-B14F-4D97-AF65-F5344CB8AC3E}">
        <p14:creationId xmlns:p14="http://schemas.microsoft.com/office/powerpoint/2010/main" val="260615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 Execution Process</a:t>
            </a:r>
            <a:endParaRPr lang="en-US" sz="2800" b="1" dirty="0">
              <a:solidFill>
                <a:schemeClr val="accent2"/>
              </a:solidFill>
              <a:latin typeface="+mn-lt"/>
            </a:endParaRPr>
          </a:p>
        </p:txBody>
      </p:sp>
      <p:pic>
        <p:nvPicPr>
          <p:cNvPr id="4" name="Picture 3">
            <a:extLst>
              <a:ext uri="{FF2B5EF4-FFF2-40B4-BE49-F238E27FC236}">
                <a16:creationId xmlns:a16="http://schemas.microsoft.com/office/drawing/2014/main" id="{9C38234D-ABB3-423F-97EC-17CF81BD13BC}"/>
              </a:ext>
            </a:extLst>
          </p:cNvPr>
          <p:cNvPicPr>
            <a:picLocks noChangeAspect="1"/>
          </p:cNvPicPr>
          <p:nvPr/>
        </p:nvPicPr>
        <p:blipFill>
          <a:blip r:embed="rId2"/>
          <a:stretch>
            <a:fillRect/>
          </a:stretch>
        </p:blipFill>
        <p:spPr>
          <a:xfrm>
            <a:off x="124513" y="1237957"/>
            <a:ext cx="8951200" cy="5247249"/>
          </a:xfrm>
          <a:prstGeom prst="rect">
            <a:avLst/>
          </a:prstGeom>
        </p:spPr>
      </p:pic>
    </p:spTree>
    <p:extLst>
      <p:ext uri="{BB962C8B-B14F-4D97-AF65-F5344CB8AC3E}">
        <p14:creationId xmlns:p14="http://schemas.microsoft.com/office/powerpoint/2010/main" val="39687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Test Execution Process (an example)</a:t>
            </a:r>
            <a:endParaRPr lang="en-US" sz="2800" b="1" dirty="0">
              <a:solidFill>
                <a:schemeClr val="accent2"/>
              </a:solidFill>
              <a:latin typeface="+mn-lt"/>
            </a:endParaRPr>
          </a:p>
        </p:txBody>
      </p:sp>
      <p:pic>
        <p:nvPicPr>
          <p:cNvPr id="2" name="Picture 2">
            <a:extLst>
              <a:ext uri="{FF2B5EF4-FFF2-40B4-BE49-F238E27FC236}">
                <a16:creationId xmlns:a16="http://schemas.microsoft.com/office/drawing/2014/main" id="{4EB91819-7AEE-42B1-87AC-214BC8476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12" y="1195093"/>
            <a:ext cx="9132029" cy="56629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556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6087</TotalTime>
  <Words>770</Words>
  <Application>Microsoft Office PowerPoint</Application>
  <PresentationFormat>Widescreen</PresentationFormat>
  <Paragraphs>85</Paragraphs>
  <Slides>12</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Calibri Light</vt:lpstr>
      <vt:lpstr>Wingdings</vt:lpstr>
      <vt:lpstr>Office Theme</vt:lpstr>
      <vt:lpstr>PowerPoint Presentation</vt:lpstr>
      <vt:lpstr>PowerPoint Presentation</vt:lpstr>
      <vt:lpstr>Structure of Testing Organization</vt:lpstr>
      <vt:lpstr>Roles and Responsibilities</vt:lpstr>
      <vt:lpstr>Test Process</vt:lpstr>
      <vt:lpstr>Software test life cycle</vt:lpstr>
      <vt:lpstr>Software test Execution</vt:lpstr>
      <vt:lpstr>Test Execution Process</vt:lpstr>
      <vt:lpstr>Test Execution Process (an example)</vt:lpstr>
      <vt:lpstr>Process for debugging an issue during testing</vt:lpstr>
      <vt:lpstr>PowerPoint Presentation</vt:lpstr>
      <vt:lpstr>Structure of Testing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CCBD-HLP</cp:lastModifiedBy>
  <cp:revision>398</cp:revision>
  <dcterms:created xsi:type="dcterms:W3CDTF">2019-05-30T23:14:36Z</dcterms:created>
  <dcterms:modified xsi:type="dcterms:W3CDTF">2020-10-14T05:52:44Z</dcterms:modified>
</cp:coreProperties>
</file>