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3" r:id="rId9"/>
    <p:sldId id="265" r:id="rId10"/>
    <p:sldId id="268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8B9EBBA-996F-894A-B54A-D6246ED52CEA}" type="datetimeFigureOut">
              <a:rPr lang="en-US" smtClean="0"/>
              <a:pPr/>
              <a:t>3/9/2025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31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64150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52741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13334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27194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69726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37117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6C52C72-DE31-F449-A4ED-4C594FD91407}" type="datetimeFigureOut">
              <a:rPr lang="en-US" smtClean="0"/>
              <a:pPr/>
              <a:t>3/9/2025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170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D62726E-379B-B349-9EED-81ED093FA806}" type="datetimeFigureOut">
              <a:rPr lang="en-US" smtClean="0"/>
              <a:pPr/>
              <a:t>3/9/2025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999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3/9/2025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619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3/9/2025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114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3/9/2025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30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3/9/2025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005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3/9/2025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49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3/9/2025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040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3/9/2025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652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43510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3/9/2025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380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power-bi/create-reports/sample-datasets#download-sample-excel-fil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12F46-44F9-D88C-1739-07D96DA18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504" y="1378634"/>
            <a:ext cx="11141613" cy="1885071"/>
          </a:xfrm>
        </p:spPr>
        <p:txBody>
          <a:bodyPr/>
          <a:lstStyle/>
          <a:p>
            <a:r>
              <a:rPr lang="en-US" b="1" dirty="0"/>
              <a:t>VENDOR ANALYSIS FROM DIVERSE MARKETS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0A81C-6906-E00C-BDC6-695014AD9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040" y="4640446"/>
            <a:ext cx="10789920" cy="1296120"/>
          </a:xfrm>
        </p:spPr>
        <p:txBody>
          <a:bodyPr>
            <a:noAutofit/>
          </a:bodyPr>
          <a:lstStyle/>
          <a:p>
            <a:r>
              <a:rPr lang="en-US" sz="4000" b="0" i="0" dirty="0">
                <a:solidFill>
                  <a:srgbClr val="0D0D0D"/>
                </a:solidFill>
                <a:effectLst/>
                <a:latin typeface="Söhne"/>
              </a:rPr>
              <a:t>Understanding Vendor Landscapes Across Countries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44337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E8B1B-845F-3A78-B206-CCF6D26F4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C3E73-662B-5E7B-22BE-EF8589408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https://learn.microsoft.com/en-us/power-bi/create-reports/sample-datasets#download-sample-excel-files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dirty="0"/>
              <a:t>https://community.fabric.microsoft.com/t5/Desktop/Need-raw-data-behind-Power-BI-obvience-samples/m-p/678271#M326562</a:t>
            </a:r>
          </a:p>
          <a:p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504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EA7F7E-9672-3D06-65B9-4539561FF5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39111" y="1033128"/>
            <a:ext cx="8913776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21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341A2-8FDE-4CEC-F907-BFB6583AA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861EE-AC86-3342-20EF-DA5A58A56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Introduction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Descriptive Statistics</a:t>
            </a:r>
            <a:endParaRPr lang="en-US" sz="2800" b="0" i="0" dirty="0">
              <a:solidFill>
                <a:srgbClr val="0D0D0D"/>
              </a:solidFill>
              <a:effectLst/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Vendor Analysis 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Key Findings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11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DBC4C-9AFA-ABA0-46B3-3C867117A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9AB56-B67B-3915-8350-5BC03B81C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effectLst/>
              </a:rPr>
              <a:t>Businesses hoping to succeed in a variety of marketplaces must grasp the vendor dynamics across national borders in today's integrated global marketplace. </a:t>
            </a:r>
          </a:p>
          <a:p>
            <a:pPr algn="l"/>
            <a:r>
              <a:rPr lang="en-US" dirty="0">
                <a:effectLst/>
              </a:rPr>
              <a:t>In-depth vendor relationship landscapes are explored in our presentation, "Global Vendor Analysis: Insights from Diverse Markets," which provides insightful information gleaned from careful research undertaken in multiple nations.</a:t>
            </a:r>
          </a:p>
          <a:p>
            <a:pPr algn="l"/>
            <a:r>
              <a:rPr lang="en-US" dirty="0">
                <a:effectLst/>
              </a:rPr>
              <a:t>We examine the techniques used to analyze vendor landscapes, emphasizing the important variables taken into account during our assessment procedure.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765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1880B-D51A-82EE-835A-3E082A039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8FE0C-9021-FB5C-2D8E-6A6C101FC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78966"/>
            <a:ext cx="8825659" cy="3740834"/>
          </a:xfrm>
        </p:spPr>
        <p:txBody>
          <a:bodyPr/>
          <a:lstStyle/>
          <a:p>
            <a:r>
              <a:rPr lang="en-US" sz="1800" dirty="0"/>
              <a:t>The Vendor analysis  dataset consists of  vendors from different countries in 300  across the globe and how much they spend.</a:t>
            </a:r>
          </a:p>
          <a:p>
            <a:r>
              <a:rPr lang="en-US" dirty="0"/>
              <a:t>Below is a sample data of the different countries and how much the vendors spent.</a:t>
            </a:r>
          </a:p>
          <a:p>
            <a:endParaRPr lang="en-US" sz="18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50A55F-2A47-34DD-DB52-A5765206A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350" y="4149383"/>
            <a:ext cx="4004742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079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21099-92E4-C514-4B2E-A9F6BDD01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Vendor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25469-C63F-33D4-F280-C96128521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Below is analysis of Sum spent by vendors the different countries they come from and their names starting with the highest spent vendor.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6E42498-DAAB-DC05-CBDE-B91403F2CA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86597" y="3724230"/>
            <a:ext cx="6819665" cy="336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254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AC17F-9C77-BF4D-3BCB-53249ABD0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Vendor Analysis Of Countries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139F63-44AB-4028-9FE2-487D58853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852575" y="2721250"/>
            <a:ext cx="6812184" cy="3416300"/>
          </a:xfrm>
        </p:spPr>
      </p:pic>
    </p:spTree>
    <p:extLst>
      <p:ext uri="{BB962C8B-B14F-4D97-AF65-F5344CB8AC3E}">
        <p14:creationId xmlns:p14="http://schemas.microsoft.com/office/powerpoint/2010/main" val="3805892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2656E5-626F-6E02-259B-68EFB8EF5A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46409" y="502431"/>
            <a:ext cx="9590817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458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E1131A-ABF2-1ED4-DE68-B577BA5DAE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13756" y="1079180"/>
            <a:ext cx="9764488" cy="469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423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68607-840C-09F5-3D53-D14932114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97A53-842B-F0C6-0E07-B1489DC18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Across the analyzed countries, vendors exhibit varying degrees of market penetration, with some enjoying dominant positions while others struggle to gain traction.</a:t>
            </a:r>
          </a:p>
          <a:p>
            <a:r>
              <a:rPr lang="en-US" dirty="0">
                <a:solidFill>
                  <a:srgbClr val="0D0D0D"/>
                </a:solidFill>
                <a:latin typeface="Söhne"/>
              </a:rPr>
              <a:t>The Us is the leading  followed by MX and lastly TW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 competitive landscape is highly dynamic, with new entrants challenging established players in several markets.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9463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103</TotalTime>
  <Words>261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Segoe UI Historic</vt:lpstr>
      <vt:lpstr>Söhne</vt:lpstr>
      <vt:lpstr>Wingdings 3</vt:lpstr>
      <vt:lpstr>Ion Boardroom</vt:lpstr>
      <vt:lpstr>VENDOR ANALYSIS FROM DIVERSE MARKETS</vt:lpstr>
      <vt:lpstr>AGENDA</vt:lpstr>
      <vt:lpstr>INTRODUCTION</vt:lpstr>
      <vt:lpstr>Descriptive Statistics </vt:lpstr>
      <vt:lpstr>Vendor Analysis</vt:lpstr>
      <vt:lpstr>Vendor Analysis Of Countries</vt:lpstr>
      <vt:lpstr>PowerPoint Presentation</vt:lpstr>
      <vt:lpstr>PowerPoint Presentation</vt:lpstr>
      <vt:lpstr>Key Findings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VENDOR ANALYSIS FROM DIVERSE MARKETS</dc:title>
  <dc:creator>joan wafula</dc:creator>
  <cp:lastModifiedBy>joan wafula</cp:lastModifiedBy>
  <cp:revision>2</cp:revision>
  <dcterms:created xsi:type="dcterms:W3CDTF">2024-02-09T03:12:20Z</dcterms:created>
  <dcterms:modified xsi:type="dcterms:W3CDTF">2025-03-09T16:36:43Z</dcterms:modified>
</cp:coreProperties>
</file>