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3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41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27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33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719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697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711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C52C72-DE31-F449-A4ED-4C594FD91407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7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1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0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4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51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create-reports/sample-datasets#download-sample-excel-fil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2F46-44F9-D88C-1739-07D96DA18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04" y="1378634"/>
            <a:ext cx="11141613" cy="1885071"/>
          </a:xfrm>
        </p:spPr>
        <p:txBody>
          <a:bodyPr/>
          <a:lstStyle/>
          <a:p>
            <a:r>
              <a:rPr lang="en-US" b="1" dirty="0"/>
              <a:t>VENDOR ANALYSIS FROM DIVERSE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0A81C-6906-E00C-BDC6-695014AD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040" y="4640446"/>
            <a:ext cx="10789920" cy="1296120"/>
          </a:xfrm>
        </p:spPr>
        <p:txBody>
          <a:bodyPr>
            <a:noAutofit/>
          </a:bodyPr>
          <a:lstStyle/>
          <a:p>
            <a:r>
              <a:rPr lang="en-US" sz="4000" b="0" i="0" dirty="0">
                <a:solidFill>
                  <a:srgbClr val="0D0D0D"/>
                </a:solidFill>
                <a:effectLst/>
                <a:latin typeface="Söhne"/>
              </a:rPr>
              <a:t>Understanding Vendor Landscapes Across Countries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4433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8B1B-845F-3A78-B206-CCF6D26F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3E73-662B-5E7B-22BE-EF858940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https://learn.microsoft.com/en-us/power-bi/create-reports/sample-datasets#download-sample-excel-files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dirty="0"/>
              <a:t>https://community.fabric.microsoft.com/t5/Desktop/Need-raw-data-behind-Power-BI-obvience-samples/m-p/678271#M326562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0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A7F7E-9672-3D06-65B9-4539561F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033128"/>
            <a:ext cx="10136015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41A2-8FDE-4CEC-F907-BFB6583A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61EE-AC86-3342-20EF-DA5A58A56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Descriptive Statistics</a:t>
            </a:r>
            <a:endParaRPr lang="en-US" sz="2800" b="0" i="0" dirty="0">
              <a:solidFill>
                <a:srgbClr val="0D0D0D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Vendor Analysis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Key Findings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1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BC4C-9AFA-ABA0-46B3-3C867117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AB56-B67B-3915-8350-5BC03B81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effectLst/>
              </a:rPr>
              <a:t>Businesses hoping to succeed in a variety of marketplaces must grasp the vendor dynamics across national borders in today's integrated global marketplace. </a:t>
            </a:r>
          </a:p>
          <a:p>
            <a:pPr algn="l"/>
            <a:r>
              <a:rPr lang="en-US" dirty="0">
                <a:effectLst/>
              </a:rPr>
              <a:t>In-depth vendor relationship landscapes are explored in our presentation, "Global Vendor Analysis: Insights from Diverse Markets," which provides insightful information gleaned from careful research undertaken in multiple nations.</a:t>
            </a:r>
          </a:p>
          <a:p>
            <a:pPr algn="l"/>
            <a:r>
              <a:rPr lang="en-US" dirty="0">
                <a:effectLst/>
              </a:rPr>
              <a:t>We examine the techniques used to analyze vendor landscapes, emphasizing the important variables taken into account during our assessment procedure.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6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1880B-D51A-82EE-835A-3E082A039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FE0C-9021-FB5C-2D8E-6A6C101F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8966"/>
            <a:ext cx="8825659" cy="3740834"/>
          </a:xfrm>
        </p:spPr>
        <p:txBody>
          <a:bodyPr/>
          <a:lstStyle/>
          <a:p>
            <a:r>
              <a:rPr lang="en-US" sz="1800" dirty="0"/>
              <a:t>The Vendor analysis  dataset consists of  vendors from different countries in 300  across the globe and how much they spend.</a:t>
            </a:r>
          </a:p>
          <a:p>
            <a:r>
              <a:rPr lang="en-US" dirty="0"/>
              <a:t>Below is a sample data of the different countries and how much the vendors spent.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0A55F-2A47-34DD-DB52-A576520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50" y="4149383"/>
            <a:ext cx="400474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7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1099-92E4-C514-4B2E-A9F6BDD0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5469-C63F-33D4-F280-C9612852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analysis of Sum spent by vendors the different countries they come from and their names starting with the highest spent vendor.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6E42498-DAAB-DC05-CBDE-B91403F2C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3700780"/>
            <a:ext cx="681966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17F-9C77-BF4D-3BCB-53249ABD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Analysis Of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39F63-44AB-4028-9FE2-487D58853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575" y="2721250"/>
            <a:ext cx="6812184" cy="3416300"/>
          </a:xfrm>
        </p:spPr>
      </p:pic>
    </p:spTree>
    <p:extLst>
      <p:ext uri="{BB962C8B-B14F-4D97-AF65-F5344CB8AC3E}">
        <p14:creationId xmlns:p14="http://schemas.microsoft.com/office/powerpoint/2010/main" val="380589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656E5-626F-6E02-259B-68EFB8EF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502431"/>
            <a:ext cx="10383303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E1131A-ABF2-1ED4-DE68-B577BA5D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909286"/>
            <a:ext cx="976448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8607-840C-09F5-3D53-D149321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7A53-842B-F0C6-0E07-B1489DC18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Across the analyzed countries, vendors exhibit varying degrees of market penetration, with some enjoying dominant positions while others struggle to gain traction.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The Us is the leading  followed by MX and lastly TW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competitive landscape is highly dynamic, with new entrants challenging established players in several markets.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4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</TotalTime>
  <Words>261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Segoe UI Historic</vt:lpstr>
      <vt:lpstr>Söhne</vt:lpstr>
      <vt:lpstr>Wingdings 3</vt:lpstr>
      <vt:lpstr>Ion Boardroom</vt:lpstr>
      <vt:lpstr>VENDOR ANALYSIS FROM DIVERSE MARKETS</vt:lpstr>
      <vt:lpstr>AGENDA</vt:lpstr>
      <vt:lpstr>INTRODUCTION</vt:lpstr>
      <vt:lpstr>Descriptive Statistics </vt:lpstr>
      <vt:lpstr>Vendor Analysis</vt:lpstr>
      <vt:lpstr>Vendor Analysis Of Countries</vt:lpstr>
      <vt:lpstr>PowerPoint Presentation</vt:lpstr>
      <vt:lpstr>PowerPoint Presentation</vt:lpstr>
      <vt:lpstr>Key Findings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VENDOR ANALYSIS FROM DIVERSE MARKETS</dc:title>
  <dc:creator>joan wafula</dc:creator>
  <cp:lastModifiedBy>joan wafula</cp:lastModifiedBy>
  <cp:revision>1</cp:revision>
  <dcterms:created xsi:type="dcterms:W3CDTF">2024-02-09T03:12:20Z</dcterms:created>
  <dcterms:modified xsi:type="dcterms:W3CDTF">2024-02-09T04:52:26Z</dcterms:modified>
</cp:coreProperties>
</file>