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 smtClean="0"/>
            <a:t>Backlog du sprint</a:t>
          </a:r>
          <a:endParaRPr lang="fr-F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 smtClean="0"/>
            <a:t>Diagramme de class</a:t>
          </a:r>
          <a:endParaRPr lang="fr-F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C7C0FD7-0F7D-4051-95BE-E320D2594389}">
      <dgm:prSet phldrT="[Text]"/>
      <dgm:spPr/>
      <dgm:t>
        <a:bodyPr rtlCol="0"/>
        <a:lstStyle/>
        <a:p>
          <a:pPr rtl="0"/>
          <a:r>
            <a:rPr lang="fr-FR" noProof="0" dirty="0" smtClean="0"/>
            <a:t>Burndown du sprint</a:t>
          </a:r>
          <a:endParaRPr lang="fr-FR" noProof="0" dirty="0"/>
        </a:p>
      </dgm:t>
    </dgm:pt>
    <dgm:pt modelId="{BFCCB707-9D75-4DF8-A969-50DB85A35280}" type="parTrans" cxnId="{29CF2A1A-20D7-490F-953F-B7E8BD3E62CF}">
      <dgm:prSet/>
      <dgm:spPr/>
      <dgm:t>
        <a:bodyPr/>
        <a:lstStyle/>
        <a:p>
          <a:endParaRPr lang="fr-FR"/>
        </a:p>
      </dgm:t>
    </dgm:pt>
    <dgm:pt modelId="{E6A8CA73-25D0-45B1-A3F4-DB88B896069E}" type="sibTrans" cxnId="{29CF2A1A-20D7-490F-953F-B7E8BD3E62CF}">
      <dgm:prSet/>
      <dgm:spPr/>
      <dgm:t>
        <a:bodyPr/>
        <a:lstStyle/>
        <a:p>
          <a:endParaRPr lang="fr-FR"/>
        </a:p>
      </dgm:t>
    </dgm:pt>
    <dgm:pt modelId="{24B1F7DA-BADE-4C3B-A561-4BF48A343939}">
      <dgm:prSet phldrT="[Text]"/>
      <dgm:spPr/>
      <dgm:t>
        <a:bodyPr rtlCol="0"/>
        <a:lstStyle/>
        <a:p>
          <a:pPr rtl="0"/>
          <a:endParaRPr lang="fr-FR" noProof="0" dirty="0"/>
        </a:p>
      </dgm:t>
    </dgm:pt>
    <dgm:pt modelId="{1AD37B6F-8578-4FA0-9EA7-5BCC5DC3057B}" type="parTrans" cxnId="{576662F0-6E18-43FC-BB58-1459E0031082}">
      <dgm:prSet/>
      <dgm:spPr/>
      <dgm:t>
        <a:bodyPr/>
        <a:lstStyle/>
        <a:p>
          <a:endParaRPr lang="fr-FR"/>
        </a:p>
      </dgm:t>
    </dgm:pt>
    <dgm:pt modelId="{825CA469-637C-47D1-A25A-07B81703682F}" type="sibTrans" cxnId="{576662F0-6E18-43FC-BB58-1459E0031082}">
      <dgm:prSet/>
      <dgm:spPr/>
      <dgm:t>
        <a:bodyPr/>
        <a:lstStyle/>
        <a:p>
          <a:endParaRPr lang="fr-FR"/>
        </a:p>
      </dgm:t>
    </dgm:pt>
    <dgm:pt modelId="{1A59E8D4-BC3C-40AD-A58A-8D38A2EAB108}">
      <dgm:prSet/>
      <dgm:spPr/>
      <dgm:t>
        <a:bodyPr/>
        <a:lstStyle/>
        <a:p>
          <a:r>
            <a:rPr lang="fr-FR" smtClean="0"/>
            <a:t>Tâches effectués </a:t>
          </a:r>
          <a:endParaRPr lang="fr-FR"/>
        </a:p>
      </dgm:t>
    </dgm:pt>
    <dgm:pt modelId="{80ADBA1C-D3E4-4727-83D8-1FFAFED3E593}" type="parTrans" cxnId="{8A8C1C44-FB6F-4641-B8B0-998DF2A51A15}">
      <dgm:prSet/>
      <dgm:spPr/>
      <dgm:t>
        <a:bodyPr/>
        <a:lstStyle/>
        <a:p>
          <a:endParaRPr lang="fr-FR"/>
        </a:p>
      </dgm:t>
    </dgm:pt>
    <dgm:pt modelId="{F6B830B3-E6FC-4104-BA4A-346751270E57}" type="sibTrans" cxnId="{8A8C1C44-FB6F-4641-B8B0-998DF2A51A15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72C7EE8-3A85-4A3C-A7E2-AA474F3FD8CF}" type="pres">
      <dgm:prSet presAssocID="{1A59E8D4-BC3C-40AD-A58A-8D38A2EAB10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D363E2-75A0-44F3-BA53-475DAAD9EA7C}" type="pres">
      <dgm:prSet presAssocID="{1A59E8D4-BC3C-40AD-A58A-8D38A2EAB108}" presName="accent_3" presStyleCnt="0"/>
      <dgm:spPr/>
    </dgm:pt>
    <dgm:pt modelId="{944EC107-63EB-42D1-83E0-280C74FDF5B9}" type="pres">
      <dgm:prSet presAssocID="{1A59E8D4-BC3C-40AD-A58A-8D38A2EAB108}" presName="accentRepeatNode" presStyleLbl="solidFgAcc1" presStyleIdx="2" presStyleCnt="5"/>
      <dgm:spPr/>
    </dgm:pt>
    <dgm:pt modelId="{18836D93-8223-457E-817D-DD4B04B686A8}" type="pres">
      <dgm:prSet presAssocID="{24B1F7DA-BADE-4C3B-A561-4BF48A34393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C62639-74DD-4D76-BF95-1D8FA67AD8D3}" type="pres">
      <dgm:prSet presAssocID="{24B1F7DA-BADE-4C3B-A561-4BF48A343939}" presName="accent_4" presStyleCnt="0"/>
      <dgm:spPr/>
    </dgm:pt>
    <dgm:pt modelId="{BDC70A8E-A20B-4C0B-A8F3-3D7275352F72}" type="pres">
      <dgm:prSet presAssocID="{24B1F7DA-BADE-4C3B-A561-4BF48A343939}" presName="accentRepeatNode" presStyleLbl="solidFgAcc1" presStyleIdx="3" presStyleCnt="5"/>
      <dgm:spPr/>
    </dgm:pt>
    <dgm:pt modelId="{5B8DF47F-AD4F-4AD4-AD3E-76722A79537A}" type="pres">
      <dgm:prSet presAssocID="{5C7C0FD7-0F7D-4051-95BE-E320D259438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C057C-705C-4850-8A3E-E9E7C253A01E}" type="pres">
      <dgm:prSet presAssocID="{5C7C0FD7-0F7D-4051-95BE-E320D2594389}" presName="accent_5" presStyleCnt="0"/>
      <dgm:spPr/>
    </dgm:pt>
    <dgm:pt modelId="{4C3833B6-3CDB-49B6-98BF-F85300C022AE}" type="pres">
      <dgm:prSet presAssocID="{5C7C0FD7-0F7D-4051-95BE-E320D2594389}" presName="accentRepeatNode" presStyleLbl="solidFgAcc1" presStyleIdx="4" presStyleCnt="5"/>
      <dgm:spPr/>
    </dgm:pt>
  </dgm:ptLst>
  <dgm:cxnLst>
    <dgm:cxn modelId="{281D597D-3388-4178-BADF-47B903D1AEBB}" type="presOf" srcId="{24B1F7DA-BADE-4C3B-A561-4BF48A343939}" destId="{18836D93-8223-457E-817D-DD4B04B686A8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29CF2A1A-20D7-490F-953F-B7E8BD3E62CF}" srcId="{7E5AA53B-3EEE-4DE4-BB81-9044890C2946}" destId="{5C7C0FD7-0F7D-4051-95BE-E320D2594389}" srcOrd="4" destOrd="0" parTransId="{BFCCB707-9D75-4DF8-A969-50DB85A35280}" sibTransId="{E6A8CA73-25D0-45B1-A3F4-DB88B896069E}"/>
    <dgm:cxn modelId="{576662F0-6E18-43FC-BB58-1459E0031082}" srcId="{7E5AA53B-3EEE-4DE4-BB81-9044890C2946}" destId="{24B1F7DA-BADE-4C3B-A561-4BF48A343939}" srcOrd="3" destOrd="0" parTransId="{1AD37B6F-8578-4FA0-9EA7-5BCC5DC3057B}" sibTransId="{825CA469-637C-47D1-A25A-07B81703682F}"/>
    <dgm:cxn modelId="{3830DCEE-16D8-46B4-B114-3B13807F57F6}" type="presOf" srcId="{1A59E8D4-BC3C-40AD-A58A-8D38A2EAB108}" destId="{E72C7EE8-3A85-4A3C-A7E2-AA474F3FD8CF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A8C1C44-FB6F-4641-B8B0-998DF2A51A15}" srcId="{7E5AA53B-3EEE-4DE4-BB81-9044890C2946}" destId="{1A59E8D4-BC3C-40AD-A58A-8D38A2EAB108}" srcOrd="2" destOrd="0" parTransId="{80ADBA1C-D3E4-4727-83D8-1FFAFED3E593}" sibTransId="{F6B830B3-E6FC-4104-BA4A-346751270E57}"/>
    <dgm:cxn modelId="{2449CBAC-57D1-4A53-9EA5-3071452D8855}" type="presOf" srcId="{5C7C0FD7-0F7D-4051-95BE-E320D2594389}" destId="{5B8DF47F-AD4F-4AD4-AD3E-76722A79537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72776C8F-42CD-4AC7-A619-1FF93DF5B90D}" type="presParOf" srcId="{90561C55-3C6E-4D53-85E1-2C50BCDDA392}" destId="{E72C7EE8-3A85-4A3C-A7E2-AA474F3FD8CF}" srcOrd="5" destOrd="0" presId="urn:microsoft.com/office/officeart/2008/layout/VerticalCurvedList"/>
    <dgm:cxn modelId="{EE06DA7A-EE8F-419A-B1D3-55DA5DC7EACF}" type="presParOf" srcId="{90561C55-3C6E-4D53-85E1-2C50BCDDA392}" destId="{08D363E2-75A0-44F3-BA53-475DAAD9EA7C}" srcOrd="6" destOrd="0" presId="urn:microsoft.com/office/officeart/2008/layout/VerticalCurvedList"/>
    <dgm:cxn modelId="{F1FB4C9A-4196-4586-B935-D2E49F690187}" type="presParOf" srcId="{08D363E2-75A0-44F3-BA53-475DAAD9EA7C}" destId="{944EC107-63EB-42D1-83E0-280C74FDF5B9}" srcOrd="0" destOrd="0" presId="urn:microsoft.com/office/officeart/2008/layout/VerticalCurvedList"/>
    <dgm:cxn modelId="{C677992B-8838-4403-89E4-C0DF97B11B77}" type="presParOf" srcId="{90561C55-3C6E-4D53-85E1-2C50BCDDA392}" destId="{18836D93-8223-457E-817D-DD4B04B686A8}" srcOrd="7" destOrd="0" presId="urn:microsoft.com/office/officeart/2008/layout/VerticalCurvedList"/>
    <dgm:cxn modelId="{BA61F3FE-FD70-4897-A69D-8A761F03F66B}" type="presParOf" srcId="{90561C55-3C6E-4D53-85E1-2C50BCDDA392}" destId="{51C62639-74DD-4D76-BF95-1D8FA67AD8D3}" srcOrd="8" destOrd="0" presId="urn:microsoft.com/office/officeart/2008/layout/VerticalCurvedList"/>
    <dgm:cxn modelId="{02302F55-DAC4-4D25-96ED-5D3D5525D32E}" type="presParOf" srcId="{51C62639-74DD-4D76-BF95-1D8FA67AD8D3}" destId="{BDC70A8E-A20B-4C0B-A8F3-3D7275352F72}" srcOrd="0" destOrd="0" presId="urn:microsoft.com/office/officeart/2008/layout/VerticalCurvedList"/>
    <dgm:cxn modelId="{C09B9E32-65D6-4E66-8C5D-12DE752DA8D4}" type="presParOf" srcId="{90561C55-3C6E-4D53-85E1-2C50BCDDA392}" destId="{5B8DF47F-AD4F-4AD4-AD3E-76722A79537A}" srcOrd="9" destOrd="0" presId="urn:microsoft.com/office/officeart/2008/layout/VerticalCurvedList"/>
    <dgm:cxn modelId="{9B644EEF-BAB1-41F7-91F9-055E05F5824D}" type="presParOf" srcId="{90561C55-3C6E-4D53-85E1-2C50BCDDA392}" destId="{E91C057C-705C-4850-8A3E-E9E7C253A01E}" srcOrd="10" destOrd="0" presId="urn:microsoft.com/office/officeart/2008/layout/VerticalCurvedList"/>
    <dgm:cxn modelId="{847E0CFB-90C7-45D3-AA91-0AE2374E47F7}" type="presParOf" srcId="{E91C057C-705C-4850-8A3E-E9E7C253A01E}" destId="{4C3833B6-3CDB-49B6-98BF-F85300C022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20278" y="-784365"/>
          <a:ext cx="6097598" cy="6097598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27494" y="282963"/>
          <a:ext cx="6364224" cy="566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492" tIns="71120" rIns="71120" bIns="71120" numCol="1" spcCol="1270" rtlCol="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0" dirty="0" smtClean="0"/>
            <a:t>Backlog du sprint</a:t>
          </a:r>
          <a:endParaRPr lang="fr-FR" sz="2800" kern="1200" noProof="0" dirty="0"/>
        </a:p>
      </dsp:txBody>
      <dsp:txXfrm>
        <a:off x="427494" y="282963"/>
        <a:ext cx="6364224" cy="566289"/>
      </dsp:txXfrm>
    </dsp:sp>
    <dsp:sp modelId="{07CB3071-D555-47DA-A36A-69EB91531FD8}">
      <dsp:nvSpPr>
        <dsp:cNvPr id="0" name=""/>
        <dsp:cNvSpPr/>
      </dsp:nvSpPr>
      <dsp:spPr>
        <a:xfrm>
          <a:off x="73563" y="212177"/>
          <a:ext cx="707862" cy="707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33281" y="1132126"/>
          <a:ext cx="5958437" cy="566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492" tIns="71120" rIns="71120" bIns="71120" numCol="1" spcCol="1270" rtlCol="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0" dirty="0" smtClean="0"/>
            <a:t>Diagramme de class</a:t>
          </a:r>
          <a:endParaRPr lang="fr-FR" sz="2800" kern="1200" noProof="0" dirty="0"/>
        </a:p>
      </dsp:txBody>
      <dsp:txXfrm>
        <a:off x="833281" y="1132126"/>
        <a:ext cx="5958437" cy="566289"/>
      </dsp:txXfrm>
    </dsp:sp>
    <dsp:sp modelId="{3F8116AC-FAC3-4E95-9865-93CCFEB191B9}">
      <dsp:nvSpPr>
        <dsp:cNvPr id="0" name=""/>
        <dsp:cNvSpPr/>
      </dsp:nvSpPr>
      <dsp:spPr>
        <a:xfrm>
          <a:off x="479350" y="1061340"/>
          <a:ext cx="707862" cy="707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C7EE8-3A85-4A3C-A7E2-AA474F3FD8CF}">
      <dsp:nvSpPr>
        <dsp:cNvPr id="0" name=""/>
        <dsp:cNvSpPr/>
      </dsp:nvSpPr>
      <dsp:spPr>
        <a:xfrm>
          <a:off x="957825" y="1981289"/>
          <a:ext cx="5833894" cy="566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49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Tâches effectués </a:t>
          </a:r>
          <a:endParaRPr lang="fr-FR" sz="2800" kern="1200"/>
        </a:p>
      </dsp:txBody>
      <dsp:txXfrm>
        <a:off x="957825" y="1981289"/>
        <a:ext cx="5833894" cy="566289"/>
      </dsp:txXfrm>
    </dsp:sp>
    <dsp:sp modelId="{944EC107-63EB-42D1-83E0-280C74FDF5B9}">
      <dsp:nvSpPr>
        <dsp:cNvPr id="0" name=""/>
        <dsp:cNvSpPr/>
      </dsp:nvSpPr>
      <dsp:spPr>
        <a:xfrm>
          <a:off x="603894" y="1910502"/>
          <a:ext cx="707862" cy="707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36D93-8223-457E-817D-DD4B04B686A8}">
      <dsp:nvSpPr>
        <dsp:cNvPr id="0" name=""/>
        <dsp:cNvSpPr/>
      </dsp:nvSpPr>
      <dsp:spPr>
        <a:xfrm>
          <a:off x="833281" y="2830451"/>
          <a:ext cx="5958437" cy="566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492" tIns="71120" rIns="71120" bIns="7112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kern="1200" noProof="0" dirty="0"/>
        </a:p>
      </dsp:txBody>
      <dsp:txXfrm>
        <a:off x="833281" y="2830451"/>
        <a:ext cx="5958437" cy="566289"/>
      </dsp:txXfrm>
    </dsp:sp>
    <dsp:sp modelId="{BDC70A8E-A20B-4C0B-A8F3-3D7275352F72}">
      <dsp:nvSpPr>
        <dsp:cNvPr id="0" name=""/>
        <dsp:cNvSpPr/>
      </dsp:nvSpPr>
      <dsp:spPr>
        <a:xfrm>
          <a:off x="479350" y="2759665"/>
          <a:ext cx="707862" cy="707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DF47F-AD4F-4AD4-AD3E-76722A79537A}">
      <dsp:nvSpPr>
        <dsp:cNvPr id="0" name=""/>
        <dsp:cNvSpPr/>
      </dsp:nvSpPr>
      <dsp:spPr>
        <a:xfrm>
          <a:off x="427494" y="3679614"/>
          <a:ext cx="6364224" cy="566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492" tIns="71120" rIns="71120" bIns="7112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0" dirty="0" smtClean="0"/>
            <a:t>Burndown du sprint</a:t>
          </a:r>
          <a:endParaRPr lang="fr-FR" sz="2800" kern="1200" noProof="0" dirty="0"/>
        </a:p>
      </dsp:txBody>
      <dsp:txXfrm>
        <a:off x="427494" y="3679614"/>
        <a:ext cx="6364224" cy="566289"/>
      </dsp:txXfrm>
    </dsp:sp>
    <dsp:sp modelId="{4C3833B6-3CDB-49B6-98BF-F85300C022AE}">
      <dsp:nvSpPr>
        <dsp:cNvPr id="0" name=""/>
        <dsp:cNvSpPr/>
      </dsp:nvSpPr>
      <dsp:spPr>
        <a:xfrm>
          <a:off x="73563" y="3608828"/>
          <a:ext cx="707862" cy="707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30/11/2021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30/11/2021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3"/>
          <p:cNvSpPr/>
          <p:nvPr/>
        </p:nvSpPr>
        <p:spPr>
          <a:xfrm>
            <a:off x="446534" y="1103358"/>
            <a:ext cx="696216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Présentation du sprint 2</a:t>
            </a:r>
            <a:endParaRPr lang="fr-F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6534" y="3130036"/>
            <a:ext cx="4399472" cy="2739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7CEBFF"/>
                </a:solidFill>
              </a:rPr>
              <a:t>Élaboré par:</a:t>
            </a:r>
          </a:p>
          <a:p>
            <a:r>
              <a:rPr lang="fr-FR" sz="2400" dirty="0" smtClean="0">
                <a:solidFill>
                  <a:srgbClr val="7CEBFF"/>
                </a:solidFill>
              </a:rPr>
              <a:t>Jnayeh Mourad</a:t>
            </a:r>
            <a:endParaRPr lang="fr-FR" sz="2400" dirty="0">
              <a:solidFill>
                <a:srgbClr val="7CEBFF"/>
              </a:solidFill>
            </a:endParaRPr>
          </a:p>
          <a:p>
            <a:r>
              <a:rPr lang="fr-FR" sz="2400" dirty="0">
                <a:solidFill>
                  <a:srgbClr val="7CEBFF"/>
                </a:solidFill>
              </a:rPr>
              <a:t>Dabouna </a:t>
            </a:r>
            <a:r>
              <a:rPr lang="fr-FR" sz="2400" dirty="0" smtClean="0">
                <a:solidFill>
                  <a:srgbClr val="7CEBFF"/>
                </a:solidFill>
              </a:rPr>
              <a:t>Mariem</a:t>
            </a:r>
            <a:endParaRPr lang="fr-FR" sz="2400" dirty="0">
              <a:solidFill>
                <a:srgbClr val="7CEBFF"/>
              </a:solidFill>
            </a:endParaRPr>
          </a:p>
          <a:p>
            <a:r>
              <a:rPr lang="fr-FR" sz="2400" dirty="0">
                <a:solidFill>
                  <a:srgbClr val="7CEBFF"/>
                </a:solidFill>
              </a:rPr>
              <a:t>Laarafa </a:t>
            </a:r>
            <a:r>
              <a:rPr lang="fr-FR" sz="2400" dirty="0" smtClean="0">
                <a:solidFill>
                  <a:srgbClr val="7CEBFF"/>
                </a:solidFill>
              </a:rPr>
              <a:t>Mohamed </a:t>
            </a:r>
            <a:endParaRPr lang="fr-FR" sz="2400" dirty="0">
              <a:solidFill>
                <a:srgbClr val="7CEBFF"/>
              </a:solidFill>
            </a:endParaRPr>
          </a:p>
          <a:p>
            <a:r>
              <a:rPr lang="fr-FR" sz="2400" dirty="0">
                <a:solidFill>
                  <a:srgbClr val="7CEBFF"/>
                </a:solidFill>
              </a:rPr>
              <a:t>Dridi </a:t>
            </a:r>
            <a:r>
              <a:rPr lang="fr-FR" sz="2400" dirty="0" smtClean="0">
                <a:solidFill>
                  <a:srgbClr val="7CEBFF"/>
                </a:solidFill>
              </a:rPr>
              <a:t>Raoua</a:t>
            </a:r>
            <a:endParaRPr lang="fr-FR" sz="2400" dirty="0">
              <a:solidFill>
                <a:srgbClr val="7CEBFF"/>
              </a:solidFill>
            </a:endParaRPr>
          </a:p>
          <a:p>
            <a:r>
              <a:rPr lang="fr-FR" sz="2400" dirty="0">
                <a:solidFill>
                  <a:srgbClr val="7CEBFF"/>
                </a:solidFill>
              </a:rPr>
              <a:t>Hidri </a:t>
            </a:r>
            <a:r>
              <a:rPr lang="fr-FR" sz="2400" dirty="0" smtClean="0">
                <a:solidFill>
                  <a:srgbClr val="7CEBFF"/>
                </a:solidFill>
              </a:rPr>
              <a:t>Anas</a:t>
            </a:r>
            <a:endParaRPr lang="fr-FR" sz="2400" dirty="0">
              <a:solidFill>
                <a:srgbClr val="7CEBFF"/>
              </a:solidFill>
            </a:endParaRPr>
          </a:p>
          <a:p>
            <a:r>
              <a:rPr lang="fr-FR" sz="2400" dirty="0">
                <a:solidFill>
                  <a:srgbClr val="7CEBFF"/>
                </a:solidFill>
              </a:rPr>
              <a:t>Gzouni S</a:t>
            </a:r>
            <a:r>
              <a:rPr lang="fr-FR" sz="2400" dirty="0" smtClean="0">
                <a:solidFill>
                  <a:srgbClr val="7CEBFF"/>
                </a:solidFill>
              </a:rPr>
              <a:t>alem</a:t>
            </a:r>
            <a:endParaRPr lang="fr-FR" sz="2400" dirty="0">
              <a:solidFill>
                <a:srgbClr val="7CEBFF"/>
              </a:solidFill>
            </a:endParaRPr>
          </a:p>
        </p:txBody>
      </p:sp>
      <p:pic>
        <p:nvPicPr>
          <p:cNvPr id="13" name="Imag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2" y="2096218"/>
            <a:ext cx="5534448" cy="4556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741873"/>
            <a:ext cx="7213600" cy="879894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 smtClean="0"/>
              <a:t>Plan du présentation </a:t>
            </a:r>
            <a:endParaRPr lang="fr-FR" dirty="0"/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113172"/>
              </p:ext>
            </p:extLst>
          </p:nvPr>
        </p:nvGraphicFramePr>
        <p:xfrm>
          <a:off x="719571" y="1561381"/>
          <a:ext cx="6854248" cy="452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5389" y="750499"/>
            <a:ext cx="558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BACKLOG DU SPRINT</a:t>
            </a:r>
            <a:endParaRPr lang="fr-F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29579"/>
              </p:ext>
            </p:extLst>
          </p:nvPr>
        </p:nvGraphicFramePr>
        <p:xfrm>
          <a:off x="436113" y="1414734"/>
          <a:ext cx="11390702" cy="535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883"/>
                <a:gridCol w="6858000"/>
                <a:gridCol w="1147313"/>
                <a:gridCol w="1138687"/>
                <a:gridCol w="1181819"/>
              </a:tblGrid>
              <a:tr h="38264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Priority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User</a:t>
                      </a:r>
                      <a:r>
                        <a:rPr lang="fr-FR" baseline="0" dirty="0" smtClean="0"/>
                        <a:t> story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Backend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Frontend</a:t>
                      </a:r>
                      <a:endParaRPr lang="fr-FR" dirty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ajout un boulot.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Anas</a:t>
                      </a:r>
                      <a:endParaRPr lang="fr-FR" dirty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effectuer un contrat avec un étudiant.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Mohamed</a:t>
                      </a:r>
                      <a:endParaRPr lang="fr-FR" dirty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étudiant, je veux consulter les recruteurs.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Anas</a:t>
                      </a:r>
                      <a:endParaRPr lang="fr-FR" dirty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consulter boulots.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Raoua</a:t>
                      </a:r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ajouter un avis sur un étudiant.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Raoua</a:t>
                      </a:r>
                      <a:endParaRPr lang="fr-FR" dirty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étudiant, je veux envoyer une demande pour un boulot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Anas</a:t>
                      </a:r>
                      <a:endParaRPr lang="fr-FR" dirty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étudiant, je veux ajouter un avis sur un recruteur.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Raoua</a:t>
                      </a:r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modifier un boulot.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rejeter une demande.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Mariem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recruteur, je veux consulter les demandes.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étudiant, je veux consulter la liste des boulots disponibles.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Mohamed</a:t>
                      </a:r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étudiant, je veux recevoir un message d’acception.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</a:p>
                  </a:txBody>
                  <a:tcPr/>
                </a:tc>
              </a:tr>
              <a:tr h="382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En tant qu’un étudiant, je veux vérifier ma boite de réception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Mourad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70" y="698740"/>
            <a:ext cx="11032839" cy="733245"/>
          </a:xfrm>
        </p:spPr>
        <p:txBody>
          <a:bodyPr rtlCol="0">
            <a:normAutofit/>
          </a:bodyPr>
          <a:lstStyle/>
          <a:p>
            <a:pPr rtl="0"/>
            <a:r>
              <a:rPr lang="fr-FR" sz="3200" b="1" dirty="0" smtClean="0"/>
              <a:t>Diagramme de classe </a:t>
            </a:r>
            <a:endParaRPr lang="fr-FR" sz="3200" b="1" dirty="0"/>
          </a:p>
        </p:txBody>
      </p:sp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1909264"/>
            <a:ext cx="10800271" cy="48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3331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Tâches effectués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2084369" cy="9033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Ajout d’un boulot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Acteur: Recruteur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63970" y="2228003"/>
            <a:ext cx="8746839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Diagramme de séquence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5004" y="3795623"/>
            <a:ext cx="7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3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3331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Tâches effectués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2084369" cy="136058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FR" dirty="0" smtClean="0"/>
              <a:t>Ajout d’un avis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FR" dirty="0" smtClean="0"/>
              <a:t>Acteur: Recruteur/étudiant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63970" y="2234242"/>
            <a:ext cx="8746839" cy="3626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Diagramme de séquence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5004" y="3795623"/>
            <a:ext cx="7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07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3331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Tâches effectués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2084369" cy="136058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FR" dirty="0" smtClean="0"/>
              <a:t>Demande contrat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FR" dirty="0" smtClean="0"/>
              <a:t>Acteur: Recruteur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63970" y="2234242"/>
            <a:ext cx="8746839" cy="3626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Diagramme de séquence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5004" y="3795623"/>
            <a:ext cx="7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6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698740"/>
            <a:ext cx="11029616" cy="58659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Burndown du </a:t>
            </a:r>
            <a:r>
              <a:rPr lang="fr-FR" dirty="0" smtClean="0"/>
              <a:t>sprint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71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 de votre attention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" name="Imag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20" y="1178522"/>
            <a:ext cx="4757420" cy="4757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286</Words>
  <Application>Microsoft Office PowerPoint</Application>
  <PresentationFormat>Grand écran</PresentationFormat>
  <Paragraphs>90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Dividende</vt:lpstr>
      <vt:lpstr>Présentation PowerPoint</vt:lpstr>
      <vt:lpstr>Plan du présentation </vt:lpstr>
      <vt:lpstr>Exigences technologiques</vt:lpstr>
      <vt:lpstr>Diagramme de classe </vt:lpstr>
      <vt:lpstr>Tâches effectués </vt:lpstr>
      <vt:lpstr>Tâches effectués </vt:lpstr>
      <vt:lpstr>Tâches effectués </vt:lpstr>
      <vt:lpstr>Burndown du sprint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2021-11-28T12:23:56Z</dcterms:created>
  <dcterms:modified xsi:type="dcterms:W3CDTF">2021-11-30T10:18:09Z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