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skerville Display PT" charset="1" panose="02030602080406020203"/>
      <p:regular r:id="rId10"/>
    </p:embeddedFont>
    <p:embeddedFont>
      <p:font typeface="Baskerville Display PT Bold" charset="1" panose="02030702080406020203"/>
      <p:regular r:id="rId11"/>
    </p:embeddedFont>
    <p:embeddedFont>
      <p:font typeface="Baskerville Display PT Italics" charset="1" panose="02030602080406090203"/>
      <p:regular r:id="rId12"/>
    </p:embeddedFont>
    <p:embeddedFont>
      <p:font typeface="Baskerville Display PT Bold Italics" charset="1" panose="02030702080406090203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Inter Thin" charset="1" panose="020B0A02050000000004"/>
      <p:regular r:id="rId18"/>
    </p:embeddedFont>
    <p:embeddedFont>
      <p:font typeface="Inter Thin Italics" charset="1" panose="020B0A02050000000004"/>
      <p:regular r:id="rId19"/>
    </p:embeddedFont>
    <p:embeddedFont>
      <p:font typeface="Inter Extra-Light" charset="1" panose="02000503000000020004"/>
      <p:regular r:id="rId20"/>
    </p:embeddedFont>
    <p:embeddedFont>
      <p:font typeface="Inter Light" charset="1" panose="02000503000000020004"/>
      <p:regular r:id="rId21"/>
    </p:embeddedFont>
    <p:embeddedFont>
      <p:font typeface="Inter Medium" charset="1" panose="02000503000000020004"/>
      <p:regular r:id="rId22"/>
    </p:embeddedFont>
    <p:embeddedFont>
      <p:font typeface="Inter Semi-Bold" charset="1" panose="02000503000000020004"/>
      <p:regular r:id="rId23"/>
    </p:embeddedFont>
    <p:embeddedFont>
      <p:font typeface="Inter Ultra-Bold" charset="1" panose="02000503000000020004"/>
      <p:regular r:id="rId24"/>
    </p:embeddedFont>
    <p:embeddedFont>
      <p:font typeface="Inter Heavy" charset="1" panose="0200050300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05372" y="2884009"/>
            <a:ext cx="3277256" cy="3319504"/>
          </a:xfrm>
          <a:custGeom>
            <a:avLst/>
            <a:gdLst/>
            <a:ahLst/>
            <a:cxnLst/>
            <a:rect r="r" b="b" t="t" l="l"/>
            <a:pathLst>
              <a:path h="3319504" w="3277256">
                <a:moveTo>
                  <a:pt x="0" y="0"/>
                </a:moveTo>
                <a:lnTo>
                  <a:pt x="3277256" y="0"/>
                </a:lnTo>
                <a:lnTo>
                  <a:pt x="3277256" y="3319505"/>
                </a:lnTo>
                <a:lnTo>
                  <a:pt x="0" y="3319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31790" y="6355914"/>
            <a:ext cx="7824419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КОМАНДА №2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47343" y="7758378"/>
            <a:ext cx="6593314" cy="1673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FFFFFF"/>
                </a:solidFill>
                <a:latin typeface="Inter"/>
              </a:rPr>
              <a:t>АЛИ САЛИМОВ БПМ-20-4</a:t>
            </a:r>
          </a:p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FFFFFF"/>
                </a:solidFill>
                <a:latin typeface="Inter"/>
              </a:rPr>
              <a:t>АЛЕКСЕЙ СИГАЧЁВ БПМ-20-4</a:t>
            </a:r>
          </a:p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FFFFFF"/>
                </a:solidFill>
                <a:latin typeface="Inter"/>
              </a:rPr>
              <a:t>МАКСИМ АФАНАСЬЕВ БПМ-20-4</a:t>
            </a:r>
          </a:p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FFFFFF"/>
                </a:solidFill>
                <a:latin typeface="Inter"/>
              </a:rPr>
              <a:t>АБДУЛЛИН АМИР БПМ-20-4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88820" y="2184765"/>
            <a:ext cx="5670480" cy="5917470"/>
          </a:xfrm>
          <a:custGeom>
            <a:avLst/>
            <a:gdLst/>
            <a:ahLst/>
            <a:cxnLst/>
            <a:rect r="r" b="b" t="t" l="l"/>
            <a:pathLst>
              <a:path h="5917470" w="5670480">
                <a:moveTo>
                  <a:pt x="0" y="0"/>
                </a:moveTo>
                <a:lnTo>
                  <a:pt x="5670480" y="0"/>
                </a:lnTo>
                <a:lnTo>
                  <a:pt x="5670480" y="5917470"/>
                </a:lnTo>
                <a:lnTo>
                  <a:pt x="0" y="5917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3887" y="895350"/>
            <a:ext cx="7824419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ЗАДАЧА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8343" y="4192587"/>
            <a:ext cx="6455508" cy="24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Предсказание плотности свободного пространства паллета на данных о контейнерах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3074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3887" y="895350"/>
            <a:ext cx="7824419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ДАННЫЕ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2799" y="2954337"/>
            <a:ext cx="6455508" cy="431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Скрипт берёт из json-файла значения: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width - ширина контейнера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length - длина контейнера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height - высота контейнера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92492" y="7141283"/>
            <a:ext cx="5514939" cy="2757469"/>
          </a:xfrm>
          <a:custGeom>
            <a:avLst/>
            <a:gdLst/>
            <a:ahLst/>
            <a:cxnLst/>
            <a:rect r="r" b="b" t="t" l="l"/>
            <a:pathLst>
              <a:path h="2757469" w="5514939">
                <a:moveTo>
                  <a:pt x="0" y="0"/>
                </a:moveTo>
                <a:lnTo>
                  <a:pt x="5514938" y="0"/>
                </a:lnTo>
                <a:lnTo>
                  <a:pt x="5514938" y="2757469"/>
                </a:lnTo>
                <a:lnTo>
                  <a:pt x="0" y="275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98103" y="4289594"/>
            <a:ext cx="5409327" cy="2124745"/>
          </a:xfrm>
          <a:custGeom>
            <a:avLst/>
            <a:gdLst/>
            <a:ahLst/>
            <a:cxnLst/>
            <a:rect r="r" b="b" t="t" l="l"/>
            <a:pathLst>
              <a:path h="2124745" w="5409327">
                <a:moveTo>
                  <a:pt x="0" y="0"/>
                </a:moveTo>
                <a:lnTo>
                  <a:pt x="5409327" y="0"/>
                </a:lnTo>
                <a:lnTo>
                  <a:pt x="5409327" y="2124745"/>
                </a:lnTo>
                <a:lnTo>
                  <a:pt x="0" y="2124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06976"/>
            <a:ext cx="5514939" cy="2226082"/>
          </a:xfrm>
          <a:custGeom>
            <a:avLst/>
            <a:gdLst/>
            <a:ahLst/>
            <a:cxnLst/>
            <a:rect r="r" b="b" t="t" l="l"/>
            <a:pathLst>
              <a:path h="2226082" w="5514939">
                <a:moveTo>
                  <a:pt x="0" y="0"/>
                </a:moveTo>
                <a:lnTo>
                  <a:pt x="5514939" y="0"/>
                </a:lnTo>
                <a:lnTo>
                  <a:pt x="5514939" y="2226082"/>
                </a:lnTo>
                <a:lnTo>
                  <a:pt x="0" y="2226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4740" y="3865085"/>
            <a:ext cx="2562858" cy="2969200"/>
          </a:xfrm>
          <a:custGeom>
            <a:avLst/>
            <a:gdLst/>
            <a:ahLst/>
            <a:cxnLst/>
            <a:rect r="r" b="b" t="t" l="l"/>
            <a:pathLst>
              <a:path h="2969200" w="2562858">
                <a:moveTo>
                  <a:pt x="0" y="0"/>
                </a:moveTo>
                <a:lnTo>
                  <a:pt x="2562858" y="0"/>
                </a:lnTo>
                <a:lnTo>
                  <a:pt x="2562858" y="2969200"/>
                </a:lnTo>
                <a:lnTo>
                  <a:pt x="0" y="2969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77441"/>
            <a:ext cx="11874067" cy="239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ИСПОЛЬЗОВАННЫЕ ИНСТРУМЕНТЫ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17482" y="3551577"/>
            <a:ext cx="5541818" cy="4114800"/>
          </a:xfrm>
          <a:custGeom>
            <a:avLst/>
            <a:gdLst/>
            <a:ahLst/>
            <a:cxnLst/>
            <a:rect r="r" b="b" t="t" l="l"/>
            <a:pathLst>
              <a:path h="4114800" w="5541818">
                <a:moveTo>
                  <a:pt x="0" y="0"/>
                </a:moveTo>
                <a:lnTo>
                  <a:pt x="5541818" y="0"/>
                </a:lnTo>
                <a:lnTo>
                  <a:pt x="5541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7824419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ГИПОТЕЗА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3156" y="3484902"/>
            <a:ext cx="8806166" cy="493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Обучить модель на данных средней величине всех размеров всех контейнеров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Inter"/>
              </a:rPr>
              <a:t>avg_all = (avg_width + avg_height + avg_length)/i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3012" y="2857601"/>
            <a:ext cx="8121976" cy="5409656"/>
          </a:xfrm>
          <a:custGeom>
            <a:avLst/>
            <a:gdLst/>
            <a:ahLst/>
            <a:cxnLst/>
            <a:rect r="r" b="b" t="t" l="l"/>
            <a:pathLst>
              <a:path h="5409656" w="8121976">
                <a:moveTo>
                  <a:pt x="0" y="0"/>
                </a:moveTo>
                <a:lnTo>
                  <a:pt x="8121976" y="0"/>
                </a:lnTo>
                <a:lnTo>
                  <a:pt x="8121976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7824419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МОДЕЛЬ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5983" y="4487903"/>
            <a:ext cx="15016035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29"/>
              </a:lnSpc>
            </a:pPr>
            <a:r>
              <a:rPr lang="en-US" sz="6878" spc="1375">
                <a:solidFill>
                  <a:srgbClr val="FFFFFF"/>
                </a:solidFill>
                <a:latin typeface="Baskerville Display PT"/>
              </a:rPr>
              <a:t>СПАСИБО ЗА ВНИМАНИЕ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DAFpi7VXcxw</dc:identifier>
  <dcterms:modified xsi:type="dcterms:W3CDTF">2011-08-01T06:04:30Z</dcterms:modified>
  <cp:revision>1</cp:revision>
  <dc:title>dfdfsdfdf</dc:title>
</cp:coreProperties>
</file>