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F58B86-DCA5-452C-B944-1B478FD54F58}">
  <a:tblStyle styleId="{B6F58B86-DCA5-452C-B944-1B478FD54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97aeaf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97aeaf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6e36cac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6e36cac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6e36cac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6e36cac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6e36ca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6e36ca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6e36cac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6e36cac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6e36cac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6e36cac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6e36cac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6e36cac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6e36ca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6e36ca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6e36cac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6e36cac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e36cac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6e36cac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6e36cac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6e36cac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6e36cac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6e36cac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6e36cac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6e36cac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e36cac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6e36cac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e36cac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e36cac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395750"/>
            <a:ext cx="8222100" cy="15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SISTEMA DE ATENDIMENTO PARA A COORDENAÇÃO GERAL DE ASSISTÊNCIA ESTUDANTIL (CGAE)</a:t>
            </a:r>
            <a:endParaRPr sz="3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997475" y="2869700"/>
            <a:ext cx="4040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Aluno: José Neto Lima Nascimento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075375" y="3418625"/>
            <a:ext cx="5962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 Orientador: Alex Helder Cordeiro de Oliveira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726650" y="4585725"/>
            <a:ext cx="695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Instituto Federal de Brasília - Campus Brasília, Novembro de 2019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Documentação do Sistema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Casos de uso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4019325" y="215575"/>
            <a:ext cx="46506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Casos de uso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819125" y="849825"/>
            <a:ext cx="43119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Chefe do setor;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Público;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Servidor.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75" y="2108025"/>
            <a:ext cx="4976695" cy="3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Documentos do Sistema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Prototipagem de telas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772925" y="554400"/>
            <a:ext cx="4912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Tela de solicitação de atendimento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03" y="1465800"/>
            <a:ext cx="34099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Documentos do Sistema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Prototipagem de telas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772925" y="554400"/>
            <a:ext cx="4912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Tela de login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190" y="1700900"/>
            <a:ext cx="34575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Documentos do Sistema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Prototipagem de telas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3772925" y="554400"/>
            <a:ext cx="4912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Tela do usuário servidor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937" y="1492763"/>
            <a:ext cx="4710476" cy="31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Documentos do Sistema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Prototipagem de telas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772925" y="554400"/>
            <a:ext cx="4912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Tela de atendimento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063" y="1456875"/>
            <a:ext cx="5304226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Documentos do Sistema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Prototipagem de telas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772925" y="554400"/>
            <a:ext cx="49125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Tela de solicitações encerradas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138" y="1465800"/>
            <a:ext cx="5080075" cy="2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Entidade e relacionamento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 de Entidade e relacionamento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09" y="1465800"/>
            <a:ext cx="5079283" cy="30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Cronograma</a:t>
            </a:r>
            <a:endParaRPr sz="2400"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844700" y="14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{B6F58B86-DCA5-452C-B944-1B478FD54F58}</a:tableStyleId>
              </a:tblPr>
              <a:tblGrid>
                <a:gridCol w="44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Atividade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JAN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FEV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MAI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Estudar Banco de dados/JDBC e Redes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Criar Banco de Dados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Fazer interface do público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Fazer interface do servidor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Criar interface de relatório de atendimentos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Escrever Monografia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Introdução</a:t>
            </a:r>
            <a:endParaRPr sz="360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Objetivo Geral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476700" y="273350"/>
            <a:ext cx="5467200" cy="1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Tema: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Desenvolvimento de um sistema que automatize o atendimento da Coordenação Geral de Assistência Estudantil do Instituto Federal de Brasília (IFB).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476700" y="1893550"/>
            <a:ext cx="546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Problema: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 Coordenação Geral de Assistência Estudantil do Instituto Federal de Brasília, necessita de um sistema para organizar o atendimento aos alunos e servidores.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476700" y="3620075"/>
            <a:ext cx="54672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Objetivo Geral: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É criar um sistema de apoio à Gerência das diversas atividades desempenhadas pela CGAE.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Introdução</a:t>
            </a:r>
            <a:endParaRPr sz="300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599075" y="886350"/>
            <a:ext cx="51972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Objetivos Específicos: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Registrar todos os atendimentos que serão feitos na CGAE;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Especificar os tipos de atendimentos;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Registrar o servidor quem fez o atendimento e a pessoa que foi atendida;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Incluir a data, hora, o tipo de atendimento;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Gerais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Setor de atendimento ao cliente;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Catálogo de serviços;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Automatização do atendimento;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Gerais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755575"/>
            <a:ext cx="8222100" cy="28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Modo atual de atendimento ao público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38" y="2453975"/>
            <a:ext cx="54387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 Teórico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HELP DESK E CONTROLE DE CHAMADOS BASEADO EM WORKFLOW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819125" y="600600"/>
            <a:ext cx="49587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SISTEMA DE HELP DESK E CONTROLE DE CHAMADOS BASEADO EM WORKFLOW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675" y="2633350"/>
            <a:ext cx="4128376" cy="25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572725" y="1311300"/>
            <a:ext cx="52050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 sistema tem como objetivo, melhorar o gerenciamento Seção de Apoio ao Usuário da Fundação Universitária Regional de Blumenau (FURB).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 Teórico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MV Sistemas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788325" y="646775"/>
            <a:ext cx="4866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MV Sistemas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003925" y="1148375"/>
            <a:ext cx="47892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 sistema é voltado para atendimento em hospitais em todo Brasil, tem como finalidade automatizar o fluxo de atendimento e controle de dados dos usuários.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463" y="2672675"/>
            <a:ext cx="4154125" cy="24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entre trabalhos correlatos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Exclusivo para a CGAE.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Sobrecarga de serviços.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Praticidade e menor custo.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Documentação do Sistema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Fluxo de atendimento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4019325" y="215575"/>
            <a:ext cx="46506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Modelo de Fluxo de atendimento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03725" y="3519800"/>
            <a:ext cx="5128200" cy="1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PC 01 - Computador que ficará na entrada do setor, disponível para o público fazer as solicitações.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PC 02 - Computador com perfil logado do servidor.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PC 03 - Computador com o perfil logado do servidor, chefe do setor.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925" y="855174"/>
            <a:ext cx="5205100" cy="2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Apresentação na tela (16:9)</PresentationFormat>
  <Paragraphs>93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Roboto</vt:lpstr>
      <vt:lpstr>Arial</vt:lpstr>
      <vt:lpstr>Material</vt:lpstr>
      <vt:lpstr>SISTEMA DE ATENDIMENTO PARA A COORDENAÇÃO GERAL DE ASSISTÊNCIA ESTUDANTIL (CGAE)</vt:lpstr>
      <vt:lpstr>Introdução</vt:lpstr>
      <vt:lpstr>Introdução</vt:lpstr>
      <vt:lpstr>Conceitos Gerais</vt:lpstr>
      <vt:lpstr>Conceitos Gerais</vt:lpstr>
      <vt:lpstr>Referencial Teórico</vt:lpstr>
      <vt:lpstr>Referencial Teórico</vt:lpstr>
      <vt:lpstr>Comparação entre trabalhos correlatos</vt:lpstr>
      <vt:lpstr>Documentação do Sistema</vt:lpstr>
      <vt:lpstr>Documentação do Sistema</vt:lpstr>
      <vt:lpstr>Documentos do Sistema</vt:lpstr>
      <vt:lpstr>Documentos do Sistema</vt:lpstr>
      <vt:lpstr>Documentos do Sistema</vt:lpstr>
      <vt:lpstr>Documentos do Sistema</vt:lpstr>
      <vt:lpstr>Documentos do Sistema</vt:lpstr>
      <vt:lpstr>Modelo de Entidade e relacionamento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ATENDIMENTO PARA A COORDENAÇÃO GERAL DE ASSISTÊNCIA ESTUDANTIL (CGAE)</dc:title>
  <cp:lastModifiedBy>Isabela Roque De Sousa Dos Santos</cp:lastModifiedBy>
  <cp:revision>1</cp:revision>
  <dcterms:modified xsi:type="dcterms:W3CDTF">2019-11-25T19:08:09Z</dcterms:modified>
</cp:coreProperties>
</file>