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76761"/>
  </p:normalViewPr>
  <p:slideViewPr>
    <p:cSldViewPr snapToGrid="0">
      <p:cViewPr varScale="1">
        <p:scale>
          <a:sx n="93" d="100"/>
          <a:sy n="93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3CF37-AD41-084D-8884-757843D53D83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C1233-E3CA-244D-B725-4DB25F94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First Paragraph:</a:t>
            </a:r>
          </a:p>
          <a:p>
            <a:pPr algn="l"/>
            <a:r>
              <a:rPr lang="en-US" dirty="0"/>
              <a:t>In 1985 CEO Steve Job left Apple.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Apple went into a decade-long downward spiral. Sales continued to plummet, almost reaching bankruptcy.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Jobs eventually returned to Apple in 1997 after a series of calculated moves.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Jobs changed the course of Apple by simplifying things.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He put an end to the feuds and took an unheard-of level of interest in the details of product development.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Over the following two decades, he was the driving force behind some of this century’s most significant technological breakthroughs.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With groundbreaking products like iTunes Music Store, the iPod, the iPhone, and the iPad, among others, Jobs presided over an unprecedented period of growth.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Nearly a decade after his death, Job's legacy continues.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As of Now, Apple has a market cap of $2.4T, and it easily ranks among the top of the Forbes list as the most valuable brand in the world. </a:t>
            </a:r>
          </a:p>
          <a:p>
            <a:r>
              <a:rPr lang="en-US" dirty="0"/>
              <a:t>Foods and Stuff at the moment is a powerful asset to this company, however there are simple calculated moves that are needed to be done to take this business to the next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class notes: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Do’s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Something +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Use strong Verbs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Compliment the Audience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Refer to current events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Refer to historical events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Make a shocking statement (70)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Quote from recent research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Be careful with Humor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Show Participation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Open with a problem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Start with a bridge: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Connect from you to the audience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Half and Half Story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Make your first and last impression the strongest points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Your first and last three minutes are your strong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Don’ts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C1233-E3CA-244D-B725-4DB25F9428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6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7.6 Household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-19.4 Hobbies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6.0 Foods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Summary: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Annotations Ruby wanted to see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Insight: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Things I feel like we needed to see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Analysis Summary: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Here we can see what went right, What went wrong, and how we can fix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Pearl 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Yoy</a:t>
            </a:r>
            <a:r>
              <a:rPr lang="en-US" dirty="0"/>
              <a:t>% growth in certain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Pearl 2: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been our biggest sale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went wrong?: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Explain over the year a significate drop in Outdoors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Price or Quantity?: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Explain how a drop in price with quantity to sustain the blow has made a big mark on the stats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Option 1: by removing Outdoor and Living room department we go from our lowest -106k  range to – 69k , a 131 difference. Highest going from 50.45 to 74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Option 1%: Change in Percentage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Option 2: by removing St. George, we went from -106 to -45  with a constant in High sales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Option 2%: Change in Percentage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Option 3: by removing ST. George, Outdoor, and Living room, our lowest sale drops to -26k and rises to 73.61k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Option 3%: Change in Percentage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C1233-E3CA-244D-B725-4DB25F942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Conclusion: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By hauling the Outdoor, Living Room, and St. George, sale % will increase and we will be able to get over this drought.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“If you don't build your dream, someone else will hire you to help them build theirs.” —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Google Sans"/>
              </a:rPr>
              <a:t>Dhirubhai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if you take Ruby away from on this board, she will build your dreams.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I know if you let us reform this business, it will be a unique asset to this board.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>
                <a:solidFill>
                  <a:srgbClr val="E8EAED"/>
                </a:solidFill>
                <a:effectLst/>
                <a:latin typeface="Google Sans"/>
              </a:rPr>
              <a:t>Thank You</a:t>
            </a:r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C1233-E3CA-244D-B725-4DB25F942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CD58-718A-881D-D372-9FF57639F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2282-91A4-A87A-3B68-E08C252D2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8D7-C606-6EBE-3A74-693BECC7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E252-FE49-DFB0-49FC-C7C8F1C7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9BEB-DA4D-4039-F0A9-7CE91D9C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060C-65A9-CC96-881C-41BC1A79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2B693-142F-8660-F0D7-90F349F6B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AE71-20D7-206E-8BA0-97356257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8006-ADBA-EB50-0F6D-D3C6DEC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DB46-7536-041D-020D-37E087C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5991F-C5C4-293D-764E-47BC99CE3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6AFA-3101-E9D5-8C64-CE43EE71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5793-7875-A330-4012-3931C7E0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F5C2-1817-A44C-5972-49C0E9A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0600-C5EE-B4BB-719D-3F34B8EE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A0E6-172F-99C1-7537-5B94581F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BB10-0034-498C-7394-1F73D980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7680-9A2C-4ACA-F5EC-1858E95E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009D-8B68-683A-6646-8C000D17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1AB1-E697-CF49-EB0F-A1C6B7BF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02F0-1288-84ED-4A45-2DE0B069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83DC-1E85-1ED8-B96C-4952353B3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7BCB-A628-D74F-C3E1-71A358F3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61D4-8102-45B6-A9C5-72CFF30B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28DC-7321-B691-127C-8ADF6268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2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9DC8-2921-3B0D-E628-142800E6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218E-A1DF-6223-1E99-AA0AB1E47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2D169-2F7A-B5A7-22B7-BAFA68B6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B95F1-65E5-82A8-9E90-3F586D1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49597-2D5A-AB91-91F7-398AAA1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3D632-E339-FFF7-3D6C-7BEA349E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4EA9-AB85-C1F7-F4FB-D597F64E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2F61-F11B-9746-4931-9F714AEFE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50AE0-5C2F-262B-B25A-B5EBC1FDE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1C6A0-CCCF-3614-5AAF-D9BC8E1B4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A8B64-E529-BE1D-C1B6-1E7B94FCE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2D29B-F78C-B542-28DC-EEFFFE7D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03E46-1179-FC92-5203-B3F7A5D2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A7BA1-F76E-9945-B449-DB2A7DD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2DFE-F0FB-5E91-802A-B8142C7A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DA380-01EA-38A1-2B3B-8A91680E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8BBDD-7F73-8C6C-3A73-02A4B10D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F67A9-D173-2DD8-A573-1BFDB09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8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5B49E-16F5-0986-A951-E8E70615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8ACA2-4AB0-1585-1E81-3668EBAF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FF9FB-B090-2581-C51E-22A7760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26C-414F-1673-71EF-7B31DC68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A456-0363-A231-D5A9-5C0F7235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71872-080A-D67A-7ED9-D737BB469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F258-2986-F54D-A902-270C3FDC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7C07-2F6E-F8BD-3754-D3E581AC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780E-DDF8-E6A7-10F7-1837F1AC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74BA-04D0-6CAC-0722-0CADD2FE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4A2FF-6BFF-6072-7F1C-CC02C72C8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A105-CBDE-602C-D227-DF7F18DC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6627-41A5-9D1D-E5A7-B7CDA504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E4715-4BD2-8029-34B3-DFE50DB2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A786-6097-E36C-011E-59498300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BB43B-6A52-2C61-3A60-8794BC84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4D97A-D348-FF8B-F8BB-B0033199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C2C4-9AAA-45B4-B699-04BD5E11F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6B99-5F96-F240-857E-4AE683ACCE5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B5BAB-F5B3-81DC-3862-4E7E3D33B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D1A2-7B40-3A35-85A7-8C5A9BFCA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50E4-F1BA-5449-BDE8-78D82559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5BF134-8ACB-8EAC-43AA-41F00017A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03E3AC-E2F6-4D57-0FF3-22B79E4D6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3" y="1347537"/>
            <a:ext cx="9728456" cy="48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7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D695BC8-0CF2-D62B-70DE-90E9E71456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-190500"/>
              <a:ext cx="12192000" cy="7239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D695BC8-0CF2-D62B-70DE-90E9E71456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90500"/>
                <a:ext cx="12192000" cy="72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24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5BF134-8ACB-8EAC-43AA-41F00017A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519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5B0E32AC-C3CD-E24B-B086-F44DF83D77DF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W2/bNhT+K4GAoi9OQOquvC1JixVNtzQOMhRDUFAkZatVRE2i3XiF//sOScm3+KI6cZslfkkokjr8zoUfz6H83WJpVWRk9Ae55daxdSLE11tSfj3AntWx8vlObHuOG8VJ7BBsuyQKMLFhlihkKvLKOv5uSVL2uLxOqwHJlETo/PumY5EsuyA99ZSQrOIdq+BlJXKSpf9yMxmGZDng447F74pMlESJ7EoiuRI7hOnwDFDwkQMrEirTIe9yKk3vJS9EKZvnjlWZloY0PwYdSZpJkKea8ejNXVECxu+Nqm/1YJyELvVcGqAg5sjnYeQhECtHhZpzCqh6okwpyaDTiFPSrhuUdsd6W4pbLbe2q5r5JpepHMHDuYBXz0DKFYkz/plhltg8jg+5jZ1DF0x8GOGQH3pugClliAY4htev9OpoDPb8q89LrsWfipyljWbv9F+lEq8qo7+ekg1uF0bUU1cMSsoveTJ90EDH4ISLUoCLNNhPnJTQB6tek2ygPQpCz1NQGvRXaqtumGgjG53rmSvHsR6/GcMf4+kZOL+n8EJJ+6NzPuTZfbiT8ftDDdprUqYmcGpt1qo8cYfyhNa69tVEjDVniMm0GSS682DaoYZr/I3hOlZffDstOUxk1jHuWJTQPmdn021n3JQyBaqisN473TwVtwUgqQz06dP7NIdxpBZKpBlq4eAHBd/ykOhYl2mvryGsCYexmjhPMmrIGneepc54tc7YgrBXgT/UlAdbV5I0r6ko8UJqEy8I4ogTFPiUc08bJ817WU2Smgp1y3CB5kGRnwyk1MEq4i9Ac0qcBsC9JCIOclHshcQjFHlO/ECRkZvYruOQEIVh5EQUIdd9oEjmOJg5oY8jn4ZRbMcUkY0iJb+TsbhbApDEXoKdBKztIBw4CDl0e2l2QF3f8z0UwsFHXTfwsbO9tJAiOySY+g7yfNenLAzo6gOpPmx+Y0OSU6CORb78wEk1KFuTXJdkQDQLQa07Dw4PzP/zi3t0hdQuXXrszYP5se3YlaK8D4alQ73x12FYaY2XcXogTR9ro49mgwqiiTPjktM+KeV8KMJDyXh5MtJhdpaWTWoEZ9MKoz0zo6pkxqSQIOvLTK5Yh/iofd7UOqZvDD2xhHhRjIgbocilOEQUt8xJsev7KPIRIjEHKvIdLw5X5aSPtjc26jpreHXKKlOC8Xv9ObtXsnHUNuTy6/FT9d7/F/5qZt1IJ1WWUqhuZgnEuuVQ5KkGI5LoQC1MxKfcjAumh7mO46WJ0usTUqX0tUmVbhSupftxUnE8BSs2QVyXLiSvmhLVICxFplsNaiCZTL1qRv8Z8HIEGPQMs/bR3FpHRj68lVZAPRkpKuUjVRVDF+Ma93s++oGibgM5TRRSS16ked6spwJ7M169KVbA3UJcE6TLJCqIpRA67W5M0cRGPsiyOob8mHoJIy6FtC+AvDegUdCSXWlCAk4c245j5nuUgKhgX/E/VsW/chxHL/5GAO1vBF7yjcCz1Nls66U640jdguw8c3qaBPBxANUYX1bXvVCDfBC57O8rfm2LM7KsxngRGfrTdEiTBz0831eLHOk/E2hH8wsf6cV2kvw/Hu1vLhRaKNpw4FPVdcrRj6KuYbityqQW0hVnPKBgYpTTwHYTxJ0w4syhzCEtCyYcUN+nMYoRDYnDIp3B7QumfcG0L5j2BdO+YNpdwbTTD4JXQpKs/hz4SXx69ZM+CAICNlC56wIc2nyP+bkfwuzFD2GPrk27L1DPlc/NtzA/cULHoR72cOiSEAeMsNXJRx1zV6L4o3VGUQ1inVBZi/7sNgPQ/tg01kkqZnOTiX+nCUdnuubsTLPH5vKSLs/A3VtkHcViOBUGxmedlk1dlaQ8Y5Za6s+W0d2OOCZA1pFGHdrgJevY0142qtszFtpky90mbxvMqNErtl+jfxM8dWm8G+pbgLXFBckjnwdPAsTBOankwQUvU8F+HaAf+tnMTpG8OoBzLe8ti5CNB2SRDoU0sb7l70N2ZMuVh+Ol+LbNpUDLLXYzrjOwZRdpYiCrglB+QXK+5EJN3w8xzur2qks1/evnyZXaePwfKRDWen4tAAA=&quot;"/>
    <we:property name="creatorSessionId" value="&quot;365c0ad5-db88-47e7-b804-6cd475a6ff32&quot;"/>
    <we:property name="creatorTenantId" value="&quot;e6ac1d1f-d695-4ef1-91d4-94cddef8be11&quot;"/>
    <we:property name="creatorUserId" value="&quot;10032000AE73A57D&quot;"/>
    <we:property name="datasetId" value="&quot;e16383d9-cad1-456a-8e17-d81c7d0a0fc4&quot;"/>
    <we:property name="embedUrl" value="&quot;/reportEmbed?reportId=3b2aba57-b00e-413a-ad51-9601a745f86f&amp;config=eyJjbHVzdGVyVXJsIjoiaHR0cHM6Ly9XQUJJLVdFU1QtVVMtQi1QUklNQVJZLXJlZGlyZWN0LmFuYWx5c2lzLndpbmRvd3MubmV0IiwiZW1iZWRGZWF0dXJlcyI6eyJtb2Rlcm5FbWJlZCI6dHJ1ZSwidXNhZ2VNZXRyaWNzVk5leHQiOnRydWV9fQ%3D%3D&amp;disableSensitivityBanner=true&quot;"/>
    <we:property name="initialStateBookmark" value="&quot;H4sIAAAAAAAAA+1aW0/jOBj9KyjSaF4Kcu4JbwPMaEfADAOI1WiFkGM7rWdCnE2cDl3U/76f7aY32lJKWWZLX6rEdj6f7+LjE6f3FuVVkeHeF3zLrH3rQIift7j8uWP7VsvKB41fvx6ffjg/vvny4fQjNItCcpFX1v69JXHZZvKKVzXOlAlo/Ou6ZeEsO8NtdZfirGItq2BlJXKc8X+YGQxdsqxZv2WxuyITJVYmLySWTJntwnC4h7ntPRdmxETyLrtgRJrWc1aIUjb3LasyVxrSZB80pDyTYE9dJr2Pd0UJGO8b3z7pziSNPOJ7JERhwlDAothHYFb2CjXmEFC1RckJzqDRmFPWrhqUTsv6VIpbbXcQSDXyYy657MHNiYBHj8DKJU4ydkNtmjosSXaZY7u7nuvFu7EdsV3fC21CKCKhncDjl3p21Id4/tlhJdPmD0VOeePZZ/2rXGJVZfzXQ7L6dqpH3V2IuiTsnKWjGw20D0k4KwWkSIP9znAJbTDrFc5qnVEwesLBafBfua2aYaCDHHSiR87tt3X/dR9+TKbH4PzB4YGSdHonrMuyh3CH/Q+7GrRXuOSmcAbeLHR5mA6VCe31IFdDM9ZEIIbDxpDoxp1Rg+oe4G8C17I64tdhyWAgtfbtlkUw6TB6NFpnJk2cKlAVgfk+68tDcVsAkspAH90d8xz6kZoolaZriQQ/q/hml0TLOuftjoawoBz6auAkq6guq9/aSJ/t+T7bFpS9KvyupjxYuhLzfEBFQepGrkt827cjD0d2SDGdz1YDJroUxZelKaiqk79rVvYUE03GrOmA62/NxSJLxTiZQYxoTWQ1xlCt0ZzjIy9wxqpJIrtgGRDzCjRVTOenMDBuNI+P1nLKWUYtNdXXkrLyoKfnOuJlsx8409E4Zbiqy8fIYwikmgZyKSTOdoyvfc2bkCVr39c1YVx3xiL0WCxflu0fCaNGr5bMAv+b4tFV/5DWn7ZQhwFYDGuSU3XBDVbEB9rFOYHWaRzLpXWqVhem9vVB7JzgSu6csZIL+nqADJTdBtLZ6yF5t3PYwXl7VoWowqx43s4GelOrSn1lFppV8K6QptZB0SY/mKrC/Xt4TMwmDns14nhyLNUaNHoXxv0YF7bi1xOW/FOX2LXZwwgjoeOliLlRzKhLqIuX1NB2SIKAJChBJMIujfWmv9XQa9LQc/vt+M1rbLTV2G9ZY2+kz2ZZz/TZjtV7xSuoj+/i+7uFm/0kyb+ELiRmht4qOz7J6goizaiBAtKhlEvu/Q9eGtbuzdxd/7AZoyBtKp8b8REkxE8p9oiLUIg8FJI4XFJ8kBSHDLuOkyQ08AkGU+FWfGzFx1Z8bMXHVny8oPhYtOVvHAF8q0EysBkc8FYDcipy2Vnt/GfjYnGEV1KlVcYJlNS4DrVuWdnW7lAssd5LCoOLM9MvqO5mWgvNXMTvD3DFyfvmlLY/R10OFcIGJmSoLXXp4bxqvjAbf0uR6asmBqCXMvWk6dVn3ABUj1CT7OmfIbS9yYn39GRggldA6hkuKpV+9YUbmijTnh6z3irnd+ujfQ3vjOd5g02t06c62nDg7+rriKPX4q5huDnOPtu64oxZthX2Ugi9QzchbZZqXmfZYEnHNMV+nCDsxSj2iB0hYi/5wmR7QYDiACGcMOJ5gesn0bwXprUR95xzBynKwcHD+MpWtaBiBuFqdyYWdiUbJviPN+E14Sfquf8vfMq7Wtu+0c1uzUW8hu3JzL03Mdeesf8iLD3m6xjxDh16lBhn4tWLYiWenWmuKdJnsGtEkBNhmwQu8gMvIDQKyXx2/e2+vK7vMHZ2vufTwFtU/7PPhl70UPrBB+lNDepyZ+PrrWlzIu2ExAv8wEeR73ogk8LAdvVhz6KUSnYnE3E3mUUt13Dip7abIlCzyA5dhFyyujXqujZ1o8COAxLFiZMQhJ+BzUsdz3VxhKIodmOCkOc9ag3rVBzUUupMT5lkfhpjF3ko8SPsY4J8N3mmydSPiIP9MExihlEYEMb8Z5nUVmeJEVHLqsCEneGczRAlesemjD4iTPS/ny09CUDigz9WLXhAbU9DGdPv/wvYA988ny0AAA==&quot;"/>
    <we:property name="isFiltersActionButtonVisible" value="false"/>
    <we:property name="isFooterCollapsed" value="true"/>
    <we:property name="pageDisplayName" value="&quot;Summary&quot;"/>
    <we:property name="pageName" value="&quot;ReportSection&quot;"/>
    <we:property name="reportEmbeddedTime" value="&quot;2023-03-06T17:20:43.741Z&quot;"/>
    <we:property name="reportName" value="&quot;Joseph_Neyra_Foods_and_Stuff&quot;"/>
    <we:property name="reportState" value="&quot;CONNECTED&quot;"/>
    <we:property name="reportUrl" value="&quot;/groups/me/reports/3b2aba57-b00e-413a-ad51-9601a745f86f/ReportSection?bookmarkGuid=Bookmark362c06153cc061c07ab5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575</Words>
  <Application>Microsoft Macintosh PowerPoint</Application>
  <PresentationFormat>Widescreen</PresentationFormat>
  <Paragraphs>80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Neyra, Joseph</dc:creator>
  <cp:lastModifiedBy>Neyra, Joseph</cp:lastModifiedBy>
  <cp:revision>8</cp:revision>
  <dcterms:created xsi:type="dcterms:W3CDTF">2023-02-22T07:10:25Z</dcterms:created>
  <dcterms:modified xsi:type="dcterms:W3CDTF">2023-05-11T18:54:03Z</dcterms:modified>
</cp:coreProperties>
</file>