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embeddedFontLst>
    <p:embeddedFont>
      <p:font typeface="Bebas Neue" panose="020B0600000101010101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나눔스퀘어" panose="020B0600000101010101" pitchFamily="50" charset="-12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5285" autoAdjust="0"/>
  </p:normalViewPr>
  <p:slideViewPr>
    <p:cSldViewPr snapToGrid="0">
      <p:cViewPr varScale="1">
        <p:scale>
          <a:sx n="58" d="100"/>
          <a:sy n="58" d="100"/>
        </p:scale>
        <p:origin x="74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459d4771_0_3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f5459d477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459d4771_0_7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gf5459d477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459d4771_0_8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f5459d47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459d4771_0_10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f5459d47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5459d4771_0_1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gf5459d477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459d4771_0_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5459d47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5459d4771_0_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f5459d47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459d4771_0_3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5459d477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459d4771_0_2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ko-KR" altLang="en-US" sz="11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프로그램을 실행시킨다</a:t>
            </a:r>
            <a:r>
              <a:rPr lang="en-US" altLang="ko-KR" sz="11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f5459d477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459d4771_0_6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</a:t>
            </a:r>
            <a:endParaRPr dirty="0"/>
          </a:p>
        </p:txBody>
      </p:sp>
      <p:sp>
        <p:nvSpPr>
          <p:cNvPr id="154" name="Google Shape;154;gf5459d47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104761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4455" y="5476150"/>
            <a:ext cx="7503914" cy="70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11541" y="8403528"/>
            <a:ext cx="4231311" cy="111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0269" y="2840135"/>
            <a:ext cx="8222213" cy="243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201028" y="1859372"/>
            <a:ext cx="2050217" cy="245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1381556" y="5796735"/>
            <a:ext cx="5515794" cy="34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작성하다가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중단할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중인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글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본인의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게시글이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작성자임을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나타내는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마크가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붙는다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807150" y="2617259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8EB5F4-5916-455F-9C83-7608C6FDC9D0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9EC98-DEE5-4B2F-B2BB-49E7538B1A30}"/>
              </a:ext>
            </a:extLst>
          </p:cNvPr>
          <p:cNvSpPr txBox="1"/>
          <p:nvPr/>
        </p:nvSpPr>
        <p:spPr>
          <a:xfrm>
            <a:off x="1913705" y="3857713"/>
            <a:ext cx="9144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2. 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흐름</a:t>
            </a:r>
            <a:endParaRPr lang="en-US" altLang="ko-KR" sz="22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0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화면에서 커뮤니티 아이콘을 선택하여 글 목록을 조회한다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 작성 버튼을 클릭해 글 제목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 내용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첨부 등을 수행한다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저장버튼을 클릭하면 새로운 글이 목록에 추가된다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삭제버튼을 클릭하면 작성하던 글이 삭제 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글은 목록에서 확인하며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목록에서 글 제목을 선택해 작성된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글을 열람한다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글에는 작성자 본인과 다른 사용자가 아래 댓글창을 통해 </a:t>
            </a:r>
            <a:r>
              <a:rPr lang="ko-KR" altLang="en-US" sz="2200" b="0" i="0" u="none" strike="noStrike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게시글에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댓글을 입력한다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작성 후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등록버튼을 누른다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작성자에게는 댓글 달림 알림이 발송되며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확인할 수 있다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 본인의 게시글일 경우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 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수정버튼을 클릭하여 게시글 내용을 수정한다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/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10)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 본인의 게시글일 경우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삭제버튼을 클릭하여 게시글을 삭제한다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Google Shape;159;p21">
            <a:extLst>
              <a:ext uri="{FF2B5EF4-FFF2-40B4-BE49-F238E27FC236}">
                <a16:creationId xmlns:a16="http://schemas.microsoft.com/office/drawing/2014/main" id="{96AA66AC-FF81-42D1-8DBE-E50246F68103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2.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 조회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913705" y="3806144"/>
            <a:ext cx="8459700" cy="370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칸에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맞춰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저장버튼을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새로운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추가된다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9670900" y="5275400"/>
            <a:ext cx="73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807150" y="2604839"/>
            <a:ext cx="152163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안내사항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지시사항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전달사항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필요한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정형화된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맞춰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94E2C-4624-4F65-ABFC-6AAD71A5226F}"/>
              </a:ext>
            </a:extLst>
          </p:cNvPr>
          <p:cNvSpPr txBox="1"/>
          <p:nvPr/>
        </p:nvSpPr>
        <p:spPr>
          <a:xfrm>
            <a:off x="10423885" y="5837439"/>
            <a:ext cx="608297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 흐름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 메모를 작성하다가 중단할 경우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ko-KR" altLang="en-US"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 중인 메모는 삭제된다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 목록 화면으로 돌아간다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2912BC-6D61-450F-B175-3005ECCA4993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59;p21">
            <a:extLst>
              <a:ext uri="{FF2B5EF4-FFF2-40B4-BE49-F238E27FC236}">
                <a16:creationId xmlns:a16="http://schemas.microsoft.com/office/drawing/2014/main" id="{4EE3C5B6-21CD-4C18-B3A0-22DBD9AE2874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3.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 목록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913705" y="3807021"/>
            <a:ext cx="8077200" cy="557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아이콘을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선택하여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등)을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나온다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병원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표시된다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                                                                                   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SzPts val="2200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>
              <a:buSzPts val="2200"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10)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작성된 일정은 캘린더에서 확인하며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 선택해 작성된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>
              <a:buSzPts val="2200"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일정을 열람한다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0332852" y="5595444"/>
            <a:ext cx="6577500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작성하다가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중단할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Ep2.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알람을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해제한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일정관리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예약된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있음이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814900" y="2604839"/>
            <a:ext cx="16296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일정추가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555C01-CA1A-4CCD-B8BE-6AC01739ACEE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59;p21">
            <a:extLst>
              <a:ext uri="{FF2B5EF4-FFF2-40B4-BE49-F238E27FC236}">
                <a16:creationId xmlns:a16="http://schemas.microsoft.com/office/drawing/2014/main" id="{3D4D4FB4-763E-4245-BA2F-19B8B30695B7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4.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관리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913705" y="3810847"/>
            <a:ext cx="7923900" cy="515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소속에서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가입된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사용자들의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이름을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연락을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남길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확인이나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연락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100자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간단한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완료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출력된다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뜬다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누르면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메세지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보관했던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할 수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0316235" y="5260314"/>
            <a:ext cx="6523965" cy="380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시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않음을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출력한다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해제한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도착한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있음이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DM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814900" y="2606505"/>
            <a:ext cx="1524815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다른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있으며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DM(콜)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다른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사용자에게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송/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81AAF6-231F-46CC-897E-6A9F68CD9C6B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59;p21">
            <a:extLst>
              <a:ext uri="{FF2B5EF4-FFF2-40B4-BE49-F238E27FC236}">
                <a16:creationId xmlns:a16="http://schemas.microsoft.com/office/drawing/2014/main" id="{29A24C69-8964-4C1F-8681-34AED5F2B9AD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5.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조회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908060" y="3487121"/>
            <a:ext cx="8248250" cy="553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전용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활성화된다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없을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중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그룹으로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사용자에게는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받고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누르면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전용창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월단위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캘린더를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근무표를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업로드할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근무일정의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변경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전체삭제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모든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지우고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표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상태로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비운다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나가기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나간다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0777960" y="5533835"/>
            <a:ext cx="6119390" cy="34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수락하지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닫을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 거절로 처리된다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 그룹은 없는 걸로 나타난다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업로드되지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빈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캘린더로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아무도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일정표로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가능하다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814900" y="2604839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46FA3D-F9CD-4207-8A3A-A590C3308B2D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59;p21">
            <a:extLst>
              <a:ext uri="{FF2B5EF4-FFF2-40B4-BE49-F238E27FC236}">
                <a16:creationId xmlns:a16="http://schemas.microsoft.com/office/drawing/2014/main" id="{974FBF61-C9D9-4EB9-8D50-58ECC832C145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6.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설정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962" y="6918536"/>
            <a:ext cx="11873789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6970532" y="4619625"/>
            <a:ext cx="4344647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감사합니다</a:t>
            </a:r>
            <a:endParaRPr sz="66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962" y="3261690"/>
            <a:ext cx="11873789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3">
            <a:extLst>
              <a:ext uri="{FF2B5EF4-FFF2-40B4-BE49-F238E27FC236}">
                <a16:creationId xmlns:a16="http://schemas.microsoft.com/office/drawing/2014/main" id="{C788933C-E37B-4AD3-B94D-DC0E81D0FE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1541" y="8403528"/>
            <a:ext cx="4231311" cy="111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8;p13">
            <a:extLst>
              <a:ext uri="{FF2B5EF4-FFF2-40B4-BE49-F238E27FC236}">
                <a16:creationId xmlns:a16="http://schemas.microsoft.com/office/drawing/2014/main" id="{6C74930C-44E5-4D42-8916-04B0FFBE8D8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06228" y="1821272"/>
            <a:ext cx="2050217" cy="245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246416" y="2388240"/>
            <a:ext cx="894697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765216" y="2000742"/>
            <a:ext cx="6481200" cy="20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CONTENTS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41113" y="2787230"/>
            <a:ext cx="67968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Usecase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설명서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141113" y="3944834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Usecase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UML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9173197" y="4999440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216" y="3542004"/>
            <a:ext cx="3826087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694224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075404" y="4243491"/>
            <a:ext cx="7039729" cy="8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널</a:t>
            </a:r>
            <a:r>
              <a:rPr lang="en-US"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포</a:t>
            </a:r>
            <a:r>
              <a:rPr lang="en-US"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유 </a:t>
            </a:r>
            <a:r>
              <a:rPr lang="en-US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Usecase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설명서</a:t>
            </a:r>
            <a:endParaRPr sz="5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널포유</a:t>
            </a:r>
            <a:r>
              <a:rPr lang="en-US" sz="3600" b="1" dirty="0"/>
              <a:t> </a:t>
            </a:r>
            <a:r>
              <a:rPr lang="en-US" sz="3600" b="1" dirty="0" err="1"/>
              <a:t>유스케이스</a:t>
            </a:r>
            <a:r>
              <a:rPr lang="en-US" sz="3600" b="1" dirty="0"/>
              <a:t> </a:t>
            </a:r>
            <a:r>
              <a:rPr lang="en-US" sz="3600" b="1" dirty="0" err="1"/>
              <a:t>설명서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775761" y="2518687"/>
            <a:ext cx="12736478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널포유는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간호직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종사자의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인수인계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업무사항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교환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손쉬운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파악을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위한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시스템이다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 포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권한부여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활동을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카테고리의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열람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)을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이루어지며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수행할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Actor인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Q&amp;A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질문을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작성하고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답변하며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측면의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궁금증을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해결할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특히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형식화된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인수인계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지침의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부재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기억의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어려움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문제를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해결하는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데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도움이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되며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신규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직면한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문제에서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불편함을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덜어낼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일정관리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개인의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추가하여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사용하는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사이의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인프라넷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형성으로근무와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외적인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DM(콜)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주고받을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있으며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사용자들은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생성하여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전체적인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근무교대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현황을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한눈에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중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조정하는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담당자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또한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근무교대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있어서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손쉬운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가능하다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4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이용해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주 타</a:t>
            </a:r>
            <a:r>
              <a:rPr lang="ko-KR" alt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깃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으로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한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종합적인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제공한다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4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9C36D-A1D1-43F4-8705-E3A66857019A}"/>
              </a:ext>
            </a:extLst>
          </p:cNvPr>
          <p:cNvSpPr/>
          <p:nvPr/>
        </p:nvSpPr>
        <p:spPr>
          <a:xfrm>
            <a:off x="2662499" y="2264461"/>
            <a:ext cx="13074316" cy="7023919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4;p15">
            <a:extLst>
              <a:ext uri="{FF2B5EF4-FFF2-40B4-BE49-F238E27FC236}">
                <a16:creationId xmlns:a16="http://schemas.microsoft.com/office/drawing/2014/main" id="{2F8EB069-9E79-4FC8-87BF-1449B1069FDE}"/>
              </a:ext>
            </a:extLst>
          </p:cNvPr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5;p15">
            <a:extLst>
              <a:ext uri="{FF2B5EF4-FFF2-40B4-BE49-F238E27FC236}">
                <a16:creationId xmlns:a16="http://schemas.microsoft.com/office/drawing/2014/main" id="{C91A1436-2F01-45C0-85AC-545DB42187CB}"/>
              </a:ext>
            </a:extLst>
          </p:cNvPr>
          <p:cNvSpPr txBox="1"/>
          <p:nvPr/>
        </p:nvSpPr>
        <p:spPr>
          <a:xfrm>
            <a:off x="7075404" y="4224499"/>
            <a:ext cx="7763629" cy="88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Usecase</a:t>
            </a:r>
            <a:r>
              <a:rPr lang="en-US" altLang="ko-KR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UML </a:t>
            </a:r>
            <a:r>
              <a:rPr lang="ko-KR" alt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다이어그램</a:t>
            </a:r>
            <a:endParaRPr lang="ko-KR" altLang="en-US" sz="5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Google Shape;106;p15">
            <a:extLst>
              <a:ext uri="{FF2B5EF4-FFF2-40B4-BE49-F238E27FC236}">
                <a16:creationId xmlns:a16="http://schemas.microsoft.com/office/drawing/2014/main" id="{4CDF3A12-4AC0-42E3-B7A5-A22B026C67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200"/>
              <a:t>2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Usecase UML 다이어그램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7337" y="2070126"/>
            <a:ext cx="15693325" cy="7769175"/>
          </a:xfrm>
          <a:prstGeom prst="rect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5;p15">
            <a:extLst>
              <a:ext uri="{FF2B5EF4-FFF2-40B4-BE49-F238E27FC236}">
                <a16:creationId xmlns:a16="http://schemas.microsoft.com/office/drawing/2014/main" id="{90E3944F-D6D3-4D1D-9075-998D638048FE}"/>
              </a:ext>
            </a:extLst>
          </p:cNvPr>
          <p:cNvSpPr txBox="1"/>
          <p:nvPr/>
        </p:nvSpPr>
        <p:spPr>
          <a:xfrm>
            <a:off x="7228722" y="3955613"/>
            <a:ext cx="4588496" cy="8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Actor </a:t>
            </a:r>
            <a:r>
              <a:rPr lang="ko-KR" alt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시나리오</a:t>
            </a:r>
            <a:endParaRPr lang="en-US" altLang="ko-KR" sz="5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E8666-26A7-4814-AB3A-330FE180E65E}"/>
              </a:ext>
            </a:extLst>
          </p:cNvPr>
          <p:cNvSpPr txBox="1"/>
          <p:nvPr/>
        </p:nvSpPr>
        <p:spPr>
          <a:xfrm>
            <a:off x="7171572" y="4933950"/>
            <a:ext cx="253943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1. 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시스템 관리자</a:t>
            </a:r>
            <a:endParaRPr lang="en-US" altLang="ko-KR" sz="2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ko-KR" altLang="en-US" sz="5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 2. 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사용자</a:t>
            </a: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(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간호사</a:t>
            </a: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)</a:t>
            </a:r>
            <a:endParaRPr lang="ko-KR" altLang="en-US" sz="2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sp>
        <p:nvSpPr>
          <p:cNvPr id="28" name="Google Shape;104;p15">
            <a:extLst>
              <a:ext uri="{FF2B5EF4-FFF2-40B4-BE49-F238E27FC236}">
                <a16:creationId xmlns:a16="http://schemas.microsoft.com/office/drawing/2014/main" id="{F4C04CD6-01D4-49BA-B121-33F424749A45}"/>
              </a:ext>
            </a:extLst>
          </p:cNvPr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106;p15">
            <a:extLst>
              <a:ext uri="{FF2B5EF4-FFF2-40B4-BE49-F238E27FC236}">
                <a16:creationId xmlns:a16="http://schemas.microsoft.com/office/drawing/2014/main" id="{6DFFAEDB-5534-4942-A2C9-C42FF1AC37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3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endParaRPr sz="22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244000" y="2616675"/>
            <a:ext cx="105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932444" y="3807430"/>
            <a:ext cx="8459700" cy="481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ko-KR" alt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프로그램을 실행시킨다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(DB)을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관리자에게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보여준다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권한부여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)를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선택한다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ko-KR" alt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보여준다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지정하고자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입력하고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포함된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갱신하여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글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활성화된다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9972400" y="5592534"/>
            <a:ext cx="6091958" cy="30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변경할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회원정보를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찾지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못한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sz="2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등록할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나타날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때까지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흐름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2~3번을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Ep2.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ID,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비밀번호 정보가 일치 하지 않는 경우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ID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혹은 비밀번호가 틀렸다는 메시지를 보낸다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Ep3.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라이센스 정보가 일치 하지 않는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등록된 정보가 없다고 메시지를 보낸다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</p:txBody>
      </p:sp>
      <p:sp>
        <p:nvSpPr>
          <p:cNvPr id="151" name="Google Shape;151;p20"/>
          <p:cNvSpPr txBox="1"/>
          <p:nvPr/>
        </p:nvSpPr>
        <p:spPr>
          <a:xfrm>
            <a:off x="1807150" y="2616675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권한부여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전반적인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상황을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F7DB03-8D15-4BD9-B4EA-050A890E9B83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1.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화면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913705" y="3807430"/>
            <a:ext cx="6497656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indent="-368300">
              <a:buSzPts val="2200"/>
              <a:buFont typeface="Calibri"/>
              <a:buAutoNum type="arabicParenR"/>
            </a:pPr>
            <a:r>
              <a:rPr lang="ko-KR" alt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프로그램에 접속한다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368300"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회원가입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메뉴를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(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이메일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)과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비밀번호를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비밀번호에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영문자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특수문자를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포함한다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병원정보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실행된다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         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가입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성공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나오고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수행된다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회원가입한 폼으로 로그인 한다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altLang="ko-KR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 화면의 메뉴를 실행한다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412021" y="4214580"/>
            <a:ext cx="6962274" cy="386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잃어버렸을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잃어버렸을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/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이메일을 인증을 통해 회원정보를 확인한다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457200" lvl="0"/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임시 비밀번호를 제공한다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/>
            <a:endParaRPr lang="ko-KR" altLang="en-US" sz="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>
              <a:buClr>
                <a:schemeClr val="dk1"/>
              </a:buClr>
              <a:buSzPts val="2200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Ep3.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등록에 정보가 다 작성 되지 않은 경우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8900"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등록이 되지 않는다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초기화면으로 돌아간다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63" name="Google Shape;163;p21"/>
          <p:cNvSpPr txBox="1"/>
          <p:nvPr/>
        </p:nvSpPr>
        <p:spPr>
          <a:xfrm>
            <a:off x="1807150" y="2609235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회원가입을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이용한다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D46017-56D5-4C1C-B1C8-750258902CD0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1461</Words>
  <Application>Microsoft Office PowerPoint</Application>
  <PresentationFormat>사용자 지정</PresentationFormat>
  <Paragraphs>317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Arial</vt:lpstr>
      <vt:lpstr>Calibri</vt:lpstr>
      <vt:lpstr>Bebas Neue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</cp:lastModifiedBy>
  <cp:revision>82</cp:revision>
  <dcterms:modified xsi:type="dcterms:W3CDTF">2021-10-02T14:37:39Z</dcterms:modified>
</cp:coreProperties>
</file>