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3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6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A56-D390-4C3D-B528-A3C895ABFF9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AB10-54F8-4749-AB7F-57E29C1B7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6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A56-D390-4C3D-B528-A3C895ABFF9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AB10-54F8-4749-AB7F-57E29C1B7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A56-D390-4C3D-B528-A3C895ABFF9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AB10-54F8-4749-AB7F-57E29C1B7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5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A56-D390-4C3D-B528-A3C895ABFF9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AB10-54F8-4749-AB7F-57E29C1B7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A56-D390-4C3D-B528-A3C895ABFF9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AB10-54F8-4749-AB7F-57E29C1B7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7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A56-D390-4C3D-B528-A3C895ABFF9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AB10-54F8-4749-AB7F-57E29C1B7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3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A56-D390-4C3D-B528-A3C895ABFF9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AB10-54F8-4749-AB7F-57E29C1B7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A56-D390-4C3D-B528-A3C895ABFF9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AB10-54F8-4749-AB7F-57E29C1B7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4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A56-D390-4C3D-B528-A3C895ABFF9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AB10-54F8-4749-AB7F-57E29C1B7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3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A56-D390-4C3D-B528-A3C895ABFF9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AB10-54F8-4749-AB7F-57E29C1B7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9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A56-D390-4C3D-B528-A3C895ABFF9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AB10-54F8-4749-AB7F-57E29C1B7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40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44A56-D390-4C3D-B528-A3C895ABFF9B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AB10-54F8-4749-AB7F-57E29C1B7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12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93415" y="349982"/>
            <a:ext cx="7872053" cy="6055631"/>
            <a:chOff x="793415" y="349982"/>
            <a:chExt cx="7872053" cy="6055631"/>
          </a:xfrm>
        </p:grpSpPr>
        <p:cxnSp>
          <p:nvCxnSpPr>
            <p:cNvPr id="33" name="직선 연결선 32"/>
            <p:cNvCxnSpPr/>
            <p:nvPr/>
          </p:nvCxnSpPr>
          <p:spPr>
            <a:xfrm flipH="1">
              <a:off x="8646789" y="2112796"/>
              <a:ext cx="0" cy="11592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/>
            <p:nvPr/>
          </p:nvCxnSpPr>
          <p:spPr>
            <a:xfrm>
              <a:off x="1563163" y="2112796"/>
              <a:ext cx="2140131" cy="1144800"/>
            </a:xfrm>
            <a:prstGeom prst="bentConnector3">
              <a:avLst>
                <a:gd name="adj1" fmla="val -4203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4035940" y="2122461"/>
              <a:ext cx="4629528" cy="184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697468" y="3262965"/>
              <a:ext cx="49680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모서리가 둥근 직사각형 37"/>
            <p:cNvSpPr/>
            <p:nvPr/>
          </p:nvSpPr>
          <p:spPr>
            <a:xfrm>
              <a:off x="1591566" y="1914832"/>
              <a:ext cx="2440456" cy="41478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Application Framework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06981" y="2438021"/>
              <a:ext cx="1283831" cy="67873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Activity</a:t>
              </a:r>
            </a:p>
            <a:p>
              <a:pPr algn="ctr"/>
              <a:r>
                <a:rPr lang="en-US" altLang="ko-KR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Manager</a:t>
              </a:r>
              <a:endPara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498953" y="2452159"/>
              <a:ext cx="1285200" cy="67873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Package</a:t>
              </a:r>
            </a:p>
            <a:p>
              <a:pPr algn="ctr"/>
              <a:r>
                <a:rPr lang="en-US" altLang="ko-KR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Manager</a:t>
              </a:r>
              <a:endPara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92294" y="2452159"/>
              <a:ext cx="1285200" cy="67873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View</a:t>
              </a:r>
            </a:p>
            <a:p>
              <a:pPr algn="ctr"/>
              <a:r>
                <a:rPr lang="en-US" altLang="ko-KR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System</a:t>
              </a:r>
              <a:endPara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85635" y="2452159"/>
              <a:ext cx="1285200" cy="67873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</a:t>
              </a:r>
            </a:p>
            <a:p>
              <a:pPr algn="ctr"/>
              <a:r>
                <a:rPr lang="en-US" altLang="ko-KR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Providers</a:t>
              </a:r>
              <a:endPara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978978" y="2452159"/>
              <a:ext cx="1285200" cy="67873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Resource</a:t>
              </a:r>
            </a:p>
            <a:p>
              <a:pPr algn="ctr"/>
              <a:r>
                <a:rPr lang="en-US" altLang="ko-KR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Manager</a:t>
              </a:r>
              <a:endPara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591566" y="349982"/>
              <a:ext cx="2281287" cy="41478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Application S/W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 flipH="1">
              <a:off x="8646789" y="547946"/>
              <a:ext cx="0" cy="11592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꺾인 연결선 48"/>
            <p:cNvCxnSpPr/>
            <p:nvPr/>
          </p:nvCxnSpPr>
          <p:spPr>
            <a:xfrm>
              <a:off x="1563163" y="547946"/>
              <a:ext cx="2140131" cy="1144800"/>
            </a:xfrm>
            <a:prstGeom prst="bentConnector3">
              <a:avLst>
                <a:gd name="adj1" fmla="val -4203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876771" y="557373"/>
              <a:ext cx="4788697" cy="207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697468" y="1692746"/>
              <a:ext cx="49680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>
              <a:off x="8646789" y="3700964"/>
              <a:ext cx="0" cy="11592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꺾인 연결선 54"/>
            <p:cNvCxnSpPr/>
            <p:nvPr/>
          </p:nvCxnSpPr>
          <p:spPr>
            <a:xfrm>
              <a:off x="1563163" y="3700964"/>
              <a:ext cx="2140131" cy="1144800"/>
            </a:xfrm>
            <a:prstGeom prst="bentConnector3">
              <a:avLst>
                <a:gd name="adj1" fmla="val -42036"/>
              </a:avLst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4032022" y="3710629"/>
              <a:ext cx="4629528" cy="1841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3703293" y="4839485"/>
              <a:ext cx="495825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모서리가 둥근 직사각형 57"/>
            <p:cNvSpPr/>
            <p:nvPr/>
          </p:nvSpPr>
          <p:spPr>
            <a:xfrm>
              <a:off x="1591566" y="3503000"/>
              <a:ext cx="2440456" cy="414781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Library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 flipH="1">
              <a:off x="8646789" y="5246413"/>
              <a:ext cx="0" cy="1159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꺾인 연결선 66"/>
            <p:cNvCxnSpPr/>
            <p:nvPr/>
          </p:nvCxnSpPr>
          <p:spPr>
            <a:xfrm>
              <a:off x="1563163" y="5246413"/>
              <a:ext cx="2140131" cy="1144800"/>
            </a:xfrm>
            <a:prstGeom prst="bentConnector3">
              <a:avLst>
                <a:gd name="adj1" fmla="val -42036"/>
              </a:avLst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4032022" y="5256078"/>
              <a:ext cx="4629528" cy="184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703293" y="6386957"/>
              <a:ext cx="495825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모서리가 둥근 직사각형 69"/>
            <p:cNvSpPr/>
            <p:nvPr/>
          </p:nvSpPr>
          <p:spPr>
            <a:xfrm>
              <a:off x="1591566" y="5048449"/>
              <a:ext cx="2440456" cy="414781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Database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 flipV="1">
              <a:off x="3227428" y="5897323"/>
              <a:ext cx="753501" cy="1"/>
            </a:xfrm>
            <a:prstGeom prst="line">
              <a:avLst/>
            </a:prstGeom>
            <a:ln w="28575">
              <a:solidFill>
                <a:schemeClr val="accent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93415" y="5576208"/>
              <a:ext cx="2246457" cy="67873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Firebase </a:t>
              </a:r>
            </a:p>
            <a:p>
              <a:pPr algn="ctr"/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Realtime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Database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5320361" y="5360114"/>
              <a:ext cx="1013283" cy="388269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Takeover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006981" y="881084"/>
              <a:ext cx="1283831" cy="67873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Social</a:t>
              </a:r>
              <a:endPara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498953" y="895222"/>
              <a:ext cx="1285200" cy="67873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Takeover</a:t>
              </a:r>
              <a:endPara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992294" y="895222"/>
              <a:ext cx="1285200" cy="67873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EMR</a:t>
              </a:r>
              <a:endPara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485635" y="895222"/>
              <a:ext cx="1285200" cy="678730"/>
            </a:xfrm>
            <a:prstGeom prst="rect">
              <a:avLst/>
            </a:prstGeom>
            <a:noFill/>
            <a:ln w="38100" cmpd="dbl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Scheduler</a:t>
              </a:r>
              <a:endPara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978978" y="895222"/>
              <a:ext cx="1285200" cy="678730"/>
            </a:xfrm>
            <a:prstGeom prst="rect">
              <a:avLst/>
            </a:prstGeom>
            <a:noFill/>
            <a:ln w="38100" cmpd="dbl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Injection</a:t>
              </a:r>
              <a:endPara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4208222" y="6030228"/>
              <a:ext cx="1013283" cy="276825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Patient</a:t>
              </a:r>
              <a:endParaRPr lang="ko-KR" altLang="en-US" sz="1200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006981" y="4019920"/>
              <a:ext cx="7257197" cy="678730"/>
              <a:chOff x="925603" y="4019667"/>
              <a:chExt cx="7257197" cy="678730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925603" y="4019667"/>
                <a:ext cx="1036800" cy="678730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google.</a:t>
                </a:r>
              </a:p>
              <a:p>
                <a:pPr algn="ctr"/>
                <a:r>
                  <a:rPr lang="en-US" altLang="ko-K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firebase</a:t>
                </a:r>
                <a:endPara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2169917" y="4019667"/>
                <a:ext cx="1036800" cy="678730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glide</a:t>
                </a:r>
                <a:endPara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3414231" y="4019667"/>
                <a:ext cx="1036800" cy="678730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Android.</a:t>
                </a:r>
              </a:p>
              <a:p>
                <a:pPr algn="ctr"/>
                <a:r>
                  <a:rPr lang="en-US" altLang="ko-K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View</a:t>
                </a:r>
                <a:endPara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4658545" y="4019667"/>
                <a:ext cx="1035626" cy="678730"/>
              </a:xfrm>
              <a:prstGeom prst="rect">
                <a:avLst/>
              </a:prstGeom>
              <a:noFill/>
              <a:ln w="38100" cmpd="dbl">
                <a:solidFill>
                  <a:schemeClr val="accent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Biometric</a:t>
                </a:r>
              </a:p>
              <a:p>
                <a:pPr algn="ctr"/>
                <a:r>
                  <a:rPr lang="en-US" altLang="ko-K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Manager.</a:t>
                </a:r>
              </a:p>
              <a:p>
                <a:pPr algn="ctr"/>
                <a:r>
                  <a:rPr lang="en-US" altLang="ko-K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Authenticators</a:t>
                </a:r>
                <a:endParaRPr lang="en-US" altLang="ko-KR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5901685" y="4019667"/>
                <a:ext cx="1036800" cy="678730"/>
              </a:xfrm>
              <a:prstGeom prst="rect">
                <a:avLst/>
              </a:prstGeom>
              <a:noFill/>
              <a:ln w="38100" cmpd="dbl">
                <a:solidFill>
                  <a:schemeClr val="accent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Calender</a:t>
                </a:r>
                <a:endPara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altLang="ko-K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View</a:t>
                </a:r>
                <a:endPara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7146000" y="4019667"/>
                <a:ext cx="1036800" cy="678730"/>
              </a:xfrm>
              <a:prstGeom prst="rect">
                <a:avLst/>
              </a:prstGeom>
              <a:noFill/>
              <a:ln w="38100" cmpd="dbl">
                <a:solidFill>
                  <a:schemeClr val="accent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zxing1</a:t>
                </a:r>
                <a:endPara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02" name="모서리가 둥근 직사각형 101"/>
            <p:cNvSpPr/>
            <p:nvPr/>
          </p:nvSpPr>
          <p:spPr>
            <a:xfrm>
              <a:off x="4208222" y="5358925"/>
              <a:ext cx="1013283" cy="276825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Nurse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4213606" y="5694576"/>
              <a:ext cx="1013283" cy="276825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5318450" y="5915573"/>
              <a:ext cx="1013283" cy="388269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EMR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6428679" y="5915573"/>
              <a:ext cx="1013283" cy="388269"/>
            </a:xfrm>
            <a:prstGeom prst="roundRect">
              <a:avLst/>
            </a:prstGeom>
            <a:noFill/>
            <a:ln w="28575" cmpd="dbl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Scheduler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2" name="모서리가 둥근 직사각형 151"/>
            <p:cNvSpPr/>
            <p:nvPr/>
          </p:nvSpPr>
          <p:spPr>
            <a:xfrm>
              <a:off x="7531864" y="5360114"/>
              <a:ext cx="1013283" cy="388269"/>
            </a:xfrm>
            <a:prstGeom prst="roundRect">
              <a:avLst/>
            </a:prstGeom>
            <a:noFill/>
            <a:ln w="28575" cmpd="dbl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Social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7531864" y="5915573"/>
              <a:ext cx="1013283" cy="388269"/>
            </a:xfrm>
            <a:prstGeom prst="roundRect">
              <a:avLst/>
            </a:prstGeom>
            <a:noFill/>
            <a:ln w="28575" cmpd="dbl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MEterm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6426197" y="5360114"/>
              <a:ext cx="1013283" cy="388269"/>
            </a:xfrm>
            <a:prstGeom prst="roundRect">
              <a:avLst/>
            </a:prstGeom>
            <a:noFill/>
            <a:ln w="28575" cmpd="dbl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Injection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9181509" y="4999977"/>
            <a:ext cx="216000" cy="2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9384792" y="4952297"/>
            <a:ext cx="108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: Application</a:t>
            </a:r>
            <a:endParaRPr lang="ko-KR" altLang="en-US" sz="1200" b="1" dirty="0"/>
          </a:p>
        </p:txBody>
      </p:sp>
      <p:sp>
        <p:nvSpPr>
          <p:cNvPr id="96" name="직사각형 95"/>
          <p:cNvSpPr/>
          <p:nvPr/>
        </p:nvSpPr>
        <p:spPr>
          <a:xfrm>
            <a:off x="9181509" y="5394724"/>
            <a:ext cx="216000" cy="2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384792" y="5347044"/>
            <a:ext cx="108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: Library</a:t>
            </a:r>
            <a:endParaRPr lang="ko-KR" altLang="en-US" sz="1200" b="1" dirty="0"/>
          </a:p>
        </p:txBody>
      </p:sp>
      <p:sp>
        <p:nvSpPr>
          <p:cNvPr id="98" name="직사각형 97"/>
          <p:cNvSpPr/>
          <p:nvPr/>
        </p:nvSpPr>
        <p:spPr>
          <a:xfrm>
            <a:off x="9181509" y="5789471"/>
            <a:ext cx="216000" cy="2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9384791" y="5741791"/>
            <a:ext cx="108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: Database</a:t>
            </a:r>
            <a:endParaRPr lang="ko-KR" altLang="en-US" sz="1200" b="1" dirty="0"/>
          </a:p>
        </p:txBody>
      </p:sp>
      <p:sp>
        <p:nvSpPr>
          <p:cNvPr id="100" name="직사각형 99"/>
          <p:cNvSpPr/>
          <p:nvPr/>
        </p:nvSpPr>
        <p:spPr>
          <a:xfrm>
            <a:off x="9181509" y="6169112"/>
            <a:ext cx="216000" cy="216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9384791" y="6121432"/>
            <a:ext cx="108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: TBD</a:t>
            </a:r>
            <a:endParaRPr lang="ko-KR" altLang="en-US" sz="12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327082" y="5824637"/>
            <a:ext cx="3195672" cy="141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00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55</Words>
  <Application>Microsoft Office PowerPoint</Application>
  <PresentationFormat>와이드스크린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권익현</dc:creator>
  <cp:lastModifiedBy>konyang</cp:lastModifiedBy>
  <cp:revision>17</cp:revision>
  <dcterms:created xsi:type="dcterms:W3CDTF">2021-12-12T12:49:23Z</dcterms:created>
  <dcterms:modified xsi:type="dcterms:W3CDTF">2022-04-14T11:06:16Z</dcterms:modified>
</cp:coreProperties>
</file>