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2C3-7554-4E97-A195-E986D5D4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132B7-6765-4FF5-A6A0-BA4688AD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D124-749A-49A5-95B5-6F3E6CD6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6392-8A09-4FAE-A6EB-07D12C58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7B8D-341E-473F-8EE4-A34ED420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79A-E647-4696-9CB2-6B5EE788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FE9D-0313-4569-A8D0-65CCB06D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2754-27B3-491B-98F2-7E82D321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C8D4-8977-4FF8-BDDC-7AAD3A3B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55C3-B095-475C-8866-571A5D7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1108C-E857-4291-B054-D57674738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F4237-085F-4762-ADF9-B4DF6DE2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9102-8AA7-4C59-8ED9-0DC03FC0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5B17-3A52-4158-9EAB-0A35F4C5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29FB-9C8F-40A1-857B-C6108FE7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CDF-1092-43E5-B493-8EB9E9D6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0D07-2605-4E6B-B830-6A357D65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448E-9042-4C78-A4FC-DDA2EB28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AFA0-FCDC-46D2-A6C0-CFBAFACF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0176-68E3-488A-8E1A-1D6723E2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7AA1-A2C0-4162-89B9-A7504336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FB71-F3C6-47A6-BB74-6C92220E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3C9-0992-4A56-8479-02A0C4F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5FB3-4215-4F14-98CE-0B7F834E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9860-8E10-4F19-9985-55CBE02B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4858-CA57-4D1B-9683-2DF08F48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C0DC-5045-4500-B1C0-32AD4DEC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B01B6-B07D-468E-A5CB-159586E3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115E-919F-4A7B-9C99-879AD19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C77E-460F-4AA5-8CD1-A2E31AB1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6552-1D5C-4A9A-AB7E-C9A5158E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491E-E2BD-42EC-B508-950FEAA0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CA24B-6139-4649-AE8A-46BACE8B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FC102-4F5F-44F9-9AC7-7FB9EB68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691E0-DDD4-45B0-9F55-0E71DEA0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5D553-BA4D-48C2-9DB7-EF6D02296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29EB9-BD52-46ED-AD80-D8968D3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31057-A787-4363-838D-8AEE2B4F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3C17-802F-4C4A-99F3-75C3E07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B123-CDDE-4BEE-802B-F6483676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6A59B-4641-4F25-A921-FFF494DE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C0B06-5C8C-48F9-A951-659D627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E836-F811-4420-BE08-6C260641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B460A-CFA4-4C6E-810A-71A69D00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DD2D-B41C-4C69-A541-FEC7B6F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814-3838-4A93-B91B-AC86E4E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2AE1-19B0-4DF1-A8F8-54EE8B5D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BE63-126C-4693-9BCC-F98F7559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A6551-AD80-43C7-ACFC-0E9D2C7B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FE85-BFA1-4781-A4A2-52D79551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E153-2A3B-4031-A3C1-B8612B98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7694-4FCD-4F54-B5E0-FCCD036D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EC46-924B-4949-9922-E2D72721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6C2A2-F1DC-41BA-9368-10F590876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B405-F4CE-4B67-8629-C3BD391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A47DB-9DD6-4904-8439-151396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DDF0C-1383-4097-9D52-619BFED1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07D55-3FB2-45CA-AA14-636B650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2F4AD-A818-4F9D-8CF4-19E6F07D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9063-7C53-4E32-8781-7C036E8C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F41A-5C6A-4B85-8101-0ADAC51E6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B6B7-98A0-4296-B3CD-E2968C19075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2ABE-55CD-473E-B5CE-DB6B62093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6ABA-25FD-475E-92C5-35CDDC0B9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B202-D33C-4BF5-9472-9E6F4848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FCB5-70E3-4FB0-8A7A-D02F489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42" y="1794295"/>
            <a:ext cx="2577860" cy="25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FCB5-70E3-4FB0-8A7A-D02F489D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4042" y="1794295"/>
            <a:ext cx="2577860" cy="25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FCB5-70E3-4FB0-8A7A-D02F489D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4042" y="1794295"/>
            <a:ext cx="2577860" cy="25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3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Martinez</dc:creator>
  <cp:lastModifiedBy>Joan Martinez</cp:lastModifiedBy>
  <cp:revision>1</cp:revision>
  <dcterms:created xsi:type="dcterms:W3CDTF">2021-05-06T15:39:56Z</dcterms:created>
  <dcterms:modified xsi:type="dcterms:W3CDTF">2021-05-06T15:40:54Z</dcterms:modified>
</cp:coreProperties>
</file>