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188D7-6646-4692-A734-D7E44941FE52}" v="10" dt="2025-08-18T05:51:19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S George" userId="c4ef663f-3563-46e7-b924-715acbf8eb54" providerId="ADAL" clId="{789188D7-6646-4692-A734-D7E44941FE52}"/>
    <pc:docChg chg="undo redo custSel modSld">
      <pc:chgData name="Hanna S George" userId="c4ef663f-3563-46e7-b924-715acbf8eb54" providerId="ADAL" clId="{789188D7-6646-4692-A734-D7E44941FE52}" dt="2025-08-18T06:02:05.068" v="918" actId="1038"/>
      <pc:docMkLst>
        <pc:docMk/>
      </pc:docMkLst>
      <pc:sldChg chg="addSp delSp modSp mod">
        <pc:chgData name="Hanna S George" userId="c4ef663f-3563-46e7-b924-715acbf8eb54" providerId="ADAL" clId="{789188D7-6646-4692-A734-D7E44941FE52}" dt="2025-08-18T06:02:05.068" v="918" actId="1038"/>
        <pc:sldMkLst>
          <pc:docMk/>
          <pc:sldMk cId="784264761" sldId="317"/>
        </pc:sldMkLst>
        <pc:spChg chg="mod">
          <ac:chgData name="Hanna S George" userId="c4ef663f-3563-46e7-b924-715acbf8eb54" providerId="ADAL" clId="{789188D7-6646-4692-A734-D7E44941FE52}" dt="2025-08-18T05:46:03.329" v="839" actId="1035"/>
          <ac:spMkLst>
            <pc:docMk/>
            <pc:sldMk cId="784264761" sldId="317"/>
            <ac:spMk id="3" creationId="{38767238-804A-BDAC-0FF1-2EEF7B6D4CCF}"/>
          </ac:spMkLst>
        </pc:spChg>
        <pc:spChg chg="mod">
          <ac:chgData name="Hanna S George" userId="c4ef663f-3563-46e7-b924-715acbf8eb54" providerId="ADAL" clId="{789188D7-6646-4692-A734-D7E44941FE52}" dt="2025-08-18T05:43:57.075" v="790" actId="20577"/>
          <ac:spMkLst>
            <pc:docMk/>
            <pc:sldMk cId="784264761" sldId="317"/>
            <ac:spMk id="4" creationId="{C0D81348-B041-C99C-36B2-34EDAA9AB32F}"/>
          </ac:spMkLst>
        </pc:spChg>
        <pc:spChg chg="mod">
          <ac:chgData name="Hanna S George" userId="c4ef663f-3563-46e7-b924-715acbf8eb54" providerId="ADAL" clId="{789188D7-6646-4692-A734-D7E44941FE52}" dt="2025-08-18T05:44:45.626" v="793" actId="571"/>
          <ac:spMkLst>
            <pc:docMk/>
            <pc:sldMk cId="784264761" sldId="317"/>
            <ac:spMk id="5" creationId="{BE62F4D1-E2E2-0ED6-49EA-36A0C35A768A}"/>
          </ac:spMkLst>
        </pc:spChg>
        <pc:spChg chg="mod">
          <ac:chgData name="Hanna S George" userId="c4ef663f-3563-46e7-b924-715acbf8eb54" providerId="ADAL" clId="{789188D7-6646-4692-A734-D7E44941FE52}" dt="2025-08-11T05:24:00.279" v="70" actId="1035"/>
          <ac:spMkLst>
            <pc:docMk/>
            <pc:sldMk cId="784264761" sldId="317"/>
            <ac:spMk id="6" creationId="{C7459343-63EB-0235-5AFB-874AC3349EDF}"/>
          </ac:spMkLst>
        </pc:spChg>
        <pc:spChg chg="add mod">
          <ac:chgData name="Hanna S George" userId="c4ef663f-3563-46e7-b924-715acbf8eb54" providerId="ADAL" clId="{789188D7-6646-4692-A734-D7E44941FE52}" dt="2025-08-18T06:02:05.068" v="918" actId="1038"/>
          <ac:spMkLst>
            <pc:docMk/>
            <pc:sldMk cId="784264761" sldId="317"/>
            <ac:spMk id="7" creationId="{96A158C2-BD12-C112-83E3-7279259AA963}"/>
          </ac:spMkLst>
        </pc:spChg>
        <pc:spChg chg="mod">
          <ac:chgData name="Hanna S George" userId="c4ef663f-3563-46e7-b924-715acbf8eb54" providerId="ADAL" clId="{789188D7-6646-4692-A734-D7E44941FE52}" dt="2025-08-18T05:37:49.110" v="737" actId="12"/>
          <ac:spMkLst>
            <pc:docMk/>
            <pc:sldMk cId="784264761" sldId="317"/>
            <ac:spMk id="11" creationId="{AD9F2E4E-8390-C31D-58FF-96EF913FAEDD}"/>
          </ac:spMkLst>
        </pc:spChg>
        <pc:spChg chg="mod">
          <ac:chgData name="Hanna S George" userId="c4ef663f-3563-46e7-b924-715acbf8eb54" providerId="ADAL" clId="{789188D7-6646-4692-A734-D7E44941FE52}" dt="2025-08-18T05:44:45.626" v="793" actId="571"/>
          <ac:spMkLst>
            <pc:docMk/>
            <pc:sldMk cId="784264761" sldId="317"/>
            <ac:spMk id="12" creationId="{83CBC88C-B83D-EBA2-E7D7-41A6BE69423D}"/>
          </ac:spMkLst>
        </pc:spChg>
        <pc:spChg chg="add mod">
          <ac:chgData name="Hanna S George" userId="c4ef663f-3563-46e7-b924-715acbf8eb54" providerId="ADAL" clId="{789188D7-6646-4692-A734-D7E44941FE52}" dt="2025-08-18T05:44:45.626" v="793" actId="571"/>
          <ac:spMkLst>
            <pc:docMk/>
            <pc:sldMk cId="784264761" sldId="317"/>
            <ac:spMk id="13" creationId="{205B6EC4-63A3-CFF7-73F2-1C599E0C7659}"/>
          </ac:spMkLst>
        </pc:spChg>
        <pc:spChg chg="mod">
          <ac:chgData name="Hanna S George" userId="c4ef663f-3563-46e7-b924-715acbf8eb54" providerId="ADAL" clId="{789188D7-6646-4692-A734-D7E44941FE52}" dt="2025-08-18T05:51:10.387" v="904" actId="123"/>
          <ac:spMkLst>
            <pc:docMk/>
            <pc:sldMk cId="784264761" sldId="317"/>
            <ac:spMk id="19" creationId="{0A9FD30E-6B20-DCE7-85B7-09F436F09655}"/>
          </ac:spMkLst>
        </pc:spChg>
        <pc:spChg chg="mod">
          <ac:chgData name="Hanna S George" userId="c4ef663f-3563-46e7-b924-715acbf8eb54" providerId="ADAL" clId="{789188D7-6646-4692-A734-D7E44941FE52}" dt="2025-08-18T05:22:47.226" v="555" actId="20577"/>
          <ac:spMkLst>
            <pc:docMk/>
            <pc:sldMk cId="784264761" sldId="317"/>
            <ac:spMk id="23" creationId="{E1BAE932-EE76-A6CD-F1E3-013C5E4A114C}"/>
          </ac:spMkLst>
        </pc:spChg>
        <pc:spChg chg="mod">
          <ac:chgData name="Hanna S George" userId="c4ef663f-3563-46e7-b924-715acbf8eb54" providerId="ADAL" clId="{789188D7-6646-4692-A734-D7E44941FE52}" dt="2025-08-18T05:47:20.508" v="871" actId="20577"/>
          <ac:spMkLst>
            <pc:docMk/>
            <pc:sldMk cId="784264761" sldId="317"/>
            <ac:spMk id="25" creationId="{6FB4570B-AE77-C1AC-F114-5842554EA0D6}"/>
          </ac:spMkLst>
        </pc:spChg>
        <pc:spChg chg="mod">
          <ac:chgData name="Hanna S George" userId="c4ef663f-3563-46e7-b924-715acbf8eb54" providerId="ADAL" clId="{789188D7-6646-4692-A734-D7E44941FE52}" dt="2025-08-18T05:48:23.403" v="889" actId="20577"/>
          <ac:spMkLst>
            <pc:docMk/>
            <pc:sldMk cId="784264761" sldId="317"/>
            <ac:spMk id="32" creationId="{27E7B6E9-A0E1-BC55-BF33-C2187EAE1B0B}"/>
          </ac:spMkLst>
        </pc:spChg>
        <pc:spChg chg="mod">
          <ac:chgData name="Hanna S George" userId="c4ef663f-3563-46e7-b924-715acbf8eb54" providerId="ADAL" clId="{789188D7-6646-4692-A734-D7E44941FE52}" dt="2025-08-11T05:23:44.547" v="60" actId="1035"/>
          <ac:spMkLst>
            <pc:docMk/>
            <pc:sldMk cId="784264761" sldId="317"/>
            <ac:spMk id="48" creationId="{A2D2B68C-EF85-23B5-397E-A3432A6AD27B}"/>
          </ac:spMkLst>
        </pc:spChg>
        <pc:spChg chg="mod">
          <ac:chgData name="Hanna S George" userId="c4ef663f-3563-46e7-b924-715acbf8eb54" providerId="ADAL" clId="{789188D7-6646-4692-A734-D7E44941FE52}" dt="2025-08-18T05:50:32.919" v="899" actId="20577"/>
          <ac:spMkLst>
            <pc:docMk/>
            <pc:sldMk cId="784264761" sldId="317"/>
            <ac:spMk id="49" creationId="{544BE6FA-5641-698E-260E-9B02832A76B5}"/>
          </ac:spMkLst>
        </pc:spChg>
        <pc:grpChg chg="add mod">
          <ac:chgData name="Hanna S George" userId="c4ef663f-3563-46e7-b924-715acbf8eb54" providerId="ADAL" clId="{789188D7-6646-4692-A734-D7E44941FE52}" dt="2025-08-18T05:44:45.626" v="793" actId="571"/>
          <ac:grpSpMkLst>
            <pc:docMk/>
            <pc:sldMk cId="784264761" sldId="317"/>
            <ac:grpSpMk id="2" creationId="{1AC31171-7088-65A2-F532-76C435C23D1F}"/>
          </ac:grpSpMkLst>
        </pc:grpChg>
        <pc:grpChg chg="mod">
          <ac:chgData name="Hanna S George" userId="c4ef663f-3563-46e7-b924-715acbf8eb54" providerId="ADAL" clId="{789188D7-6646-4692-A734-D7E44941FE52}" dt="2025-08-18T05:46:03.329" v="839" actId="1035"/>
          <ac:grpSpMkLst>
            <pc:docMk/>
            <pc:sldMk cId="784264761" sldId="317"/>
            <ac:grpSpMk id="8" creationId="{EFE111A6-7440-ECDC-0022-9922E2DBB0E6}"/>
          </ac:grpSpMkLst>
        </pc:grpChg>
        <pc:grpChg chg="mod">
          <ac:chgData name="Hanna S George" userId="c4ef663f-3563-46e7-b924-715acbf8eb54" providerId="ADAL" clId="{789188D7-6646-4692-A734-D7E44941FE52}" dt="2025-08-18T05:46:14.670" v="848" actId="1035"/>
          <ac:grpSpMkLst>
            <pc:docMk/>
            <pc:sldMk cId="784264761" sldId="317"/>
            <ac:grpSpMk id="21" creationId="{DB7693B5-9594-226A-02DE-79872DCEE053}"/>
          </ac:grpSpMkLst>
        </pc:grpChg>
        <pc:picChg chg="mod">
          <ac:chgData name="Hanna S George" userId="c4ef663f-3563-46e7-b924-715acbf8eb54" providerId="ADAL" clId="{789188D7-6646-4692-A734-D7E44941FE52}" dt="2025-08-18T05:46:14.670" v="848" actId="1035"/>
          <ac:picMkLst>
            <pc:docMk/>
            <pc:sldMk cId="784264761" sldId="317"/>
            <ac:picMk id="41" creationId="{B9AE2A26-904C-EA2A-4AA3-C4DB4EA613C8}"/>
          </ac:picMkLst>
        </pc:picChg>
        <pc:picChg chg="mod">
          <ac:chgData name="Hanna S George" userId="c4ef663f-3563-46e7-b924-715acbf8eb54" providerId="ADAL" clId="{789188D7-6646-4692-A734-D7E44941FE52}" dt="2025-08-18T05:46:03.329" v="839" actId="1035"/>
          <ac:picMkLst>
            <pc:docMk/>
            <pc:sldMk cId="784264761" sldId="317"/>
            <ac:picMk id="42" creationId="{6AC44F49-027C-6EA4-EA9C-C4F21112FC8A}"/>
          </ac:picMkLst>
        </pc:picChg>
      </pc:sldChg>
    </pc:docChg>
  </pc:docChgLst>
  <pc:docChgLst>
    <pc:chgData name="Hanna S George" userId="c4ef663f-3563-46e7-b924-715acbf8eb54" providerId="ADAL" clId="{D1908CAD-0189-4118-8D61-62F09EB05B85}"/>
    <pc:docChg chg="undo redo custSel modSld">
      <pc:chgData name="Hanna S George" userId="c4ef663f-3563-46e7-b924-715acbf8eb54" providerId="ADAL" clId="{D1908CAD-0189-4118-8D61-62F09EB05B85}" dt="2025-08-11T05:15:12.377" v="321" actId="20577"/>
      <pc:docMkLst>
        <pc:docMk/>
      </pc:docMkLst>
      <pc:sldChg chg="addSp modSp mod">
        <pc:chgData name="Hanna S George" userId="c4ef663f-3563-46e7-b924-715acbf8eb54" providerId="ADAL" clId="{D1908CAD-0189-4118-8D61-62F09EB05B85}" dt="2025-08-11T05:15:12.377" v="321" actId="20577"/>
        <pc:sldMkLst>
          <pc:docMk/>
          <pc:sldMk cId="784264761" sldId="317"/>
        </pc:sldMkLst>
        <pc:spChg chg="mod">
          <ac:chgData name="Hanna S George" userId="c4ef663f-3563-46e7-b924-715acbf8eb54" providerId="ADAL" clId="{D1908CAD-0189-4118-8D61-62F09EB05B85}" dt="2025-08-11T05:11:10.542" v="236" actId="1035"/>
          <ac:spMkLst>
            <pc:docMk/>
            <pc:sldMk cId="784264761" sldId="317"/>
            <ac:spMk id="3" creationId="{38767238-804A-BDAC-0FF1-2EEF7B6D4CCF}"/>
          </ac:spMkLst>
        </pc:spChg>
        <pc:spChg chg="mod">
          <ac:chgData name="Hanna S George" userId="c4ef663f-3563-46e7-b924-715acbf8eb54" providerId="ADAL" clId="{D1908CAD-0189-4118-8D61-62F09EB05B85}" dt="2025-08-11T05:15:12.377" v="321" actId="20577"/>
          <ac:spMkLst>
            <pc:docMk/>
            <pc:sldMk cId="784264761" sldId="317"/>
            <ac:spMk id="4" creationId="{C0D81348-B041-C99C-36B2-34EDAA9AB32F}"/>
          </ac:spMkLst>
        </pc:spChg>
        <pc:spChg chg="mod">
          <ac:chgData name="Hanna S George" userId="c4ef663f-3563-46e7-b924-715acbf8eb54" providerId="ADAL" clId="{D1908CAD-0189-4118-8D61-62F09EB05B85}" dt="2025-08-11T05:07:46.998" v="160" actId="1035"/>
          <ac:spMkLst>
            <pc:docMk/>
            <pc:sldMk cId="784264761" sldId="317"/>
            <ac:spMk id="11" creationId="{AD9F2E4E-8390-C31D-58FF-96EF913FAEDD}"/>
          </ac:spMkLst>
        </pc:spChg>
        <pc:spChg chg="mod">
          <ac:chgData name="Hanna S George" userId="c4ef663f-3563-46e7-b924-715acbf8eb54" providerId="ADAL" clId="{D1908CAD-0189-4118-8D61-62F09EB05B85}" dt="2025-08-11T05:07:38.458" v="156" actId="14100"/>
          <ac:spMkLst>
            <pc:docMk/>
            <pc:sldMk cId="784264761" sldId="317"/>
            <ac:spMk id="19" creationId="{0A9FD30E-6B20-DCE7-85B7-09F436F09655}"/>
          </ac:spMkLst>
        </pc:spChg>
        <pc:spChg chg="mod">
          <ac:chgData name="Hanna S George" userId="c4ef663f-3563-46e7-b924-715acbf8eb54" providerId="ADAL" clId="{D1908CAD-0189-4118-8D61-62F09EB05B85}" dt="2025-08-11T05:08:25.323" v="168" actId="20577"/>
          <ac:spMkLst>
            <pc:docMk/>
            <pc:sldMk cId="784264761" sldId="317"/>
            <ac:spMk id="23" creationId="{E1BAE932-EE76-A6CD-F1E3-013C5E4A114C}"/>
          </ac:spMkLst>
        </pc:spChg>
        <pc:spChg chg="mod">
          <ac:chgData name="Hanna S George" userId="c4ef663f-3563-46e7-b924-715acbf8eb54" providerId="ADAL" clId="{D1908CAD-0189-4118-8D61-62F09EB05B85}" dt="2025-08-11T05:11:27.106" v="245" actId="1035"/>
          <ac:spMkLst>
            <pc:docMk/>
            <pc:sldMk cId="784264761" sldId="317"/>
            <ac:spMk id="25" creationId="{6FB4570B-AE77-C1AC-F114-5842554EA0D6}"/>
          </ac:spMkLst>
        </pc:spChg>
        <pc:spChg chg="mod">
          <ac:chgData name="Hanna S George" userId="c4ef663f-3563-46e7-b924-715acbf8eb54" providerId="ADAL" clId="{D1908CAD-0189-4118-8D61-62F09EB05B85}" dt="2025-08-11T05:08:33.735" v="169" actId="20577"/>
          <ac:spMkLst>
            <pc:docMk/>
            <pc:sldMk cId="784264761" sldId="317"/>
            <ac:spMk id="32" creationId="{27E7B6E9-A0E1-BC55-BF33-C2187EAE1B0B}"/>
          </ac:spMkLst>
        </pc:spChg>
        <pc:spChg chg="mod">
          <ac:chgData name="Hanna S George" userId="c4ef663f-3563-46e7-b924-715acbf8eb54" providerId="ADAL" clId="{D1908CAD-0189-4118-8D61-62F09EB05B85}" dt="2025-08-11T05:13:24.535" v="281" actId="20577"/>
          <ac:spMkLst>
            <pc:docMk/>
            <pc:sldMk cId="784264761" sldId="317"/>
            <ac:spMk id="49" creationId="{544BE6FA-5641-698E-260E-9B02832A76B5}"/>
          </ac:spMkLst>
        </pc:spChg>
        <pc:grpChg chg="mod">
          <ac:chgData name="Hanna S George" userId="c4ef663f-3563-46e7-b924-715acbf8eb54" providerId="ADAL" clId="{D1908CAD-0189-4118-8D61-62F09EB05B85}" dt="2025-08-11T05:11:10.542" v="236" actId="1035"/>
          <ac:grpSpMkLst>
            <pc:docMk/>
            <pc:sldMk cId="784264761" sldId="317"/>
            <ac:grpSpMk id="8" creationId="{EFE111A6-7440-ECDC-0022-9922E2DBB0E6}"/>
          </ac:grpSpMkLst>
        </pc:grpChg>
        <pc:grpChg chg="mod">
          <ac:chgData name="Hanna S George" userId="c4ef663f-3563-46e7-b924-715acbf8eb54" providerId="ADAL" clId="{D1908CAD-0189-4118-8D61-62F09EB05B85}" dt="2025-08-11T05:11:27.106" v="245" actId="1035"/>
          <ac:grpSpMkLst>
            <pc:docMk/>
            <pc:sldMk cId="784264761" sldId="317"/>
            <ac:grpSpMk id="21" creationId="{DB7693B5-9594-226A-02DE-79872DCEE053}"/>
          </ac:grpSpMkLst>
        </pc:grpChg>
        <pc:picChg chg="mod">
          <ac:chgData name="Hanna S George" userId="c4ef663f-3563-46e7-b924-715acbf8eb54" providerId="ADAL" clId="{D1908CAD-0189-4118-8D61-62F09EB05B85}" dt="2025-08-11T05:11:27.106" v="245" actId="1035"/>
          <ac:picMkLst>
            <pc:docMk/>
            <pc:sldMk cId="784264761" sldId="317"/>
            <ac:picMk id="41" creationId="{B9AE2A26-904C-EA2A-4AA3-C4DB4EA613C8}"/>
          </ac:picMkLst>
        </pc:picChg>
        <pc:picChg chg="mod">
          <ac:chgData name="Hanna S George" userId="c4ef663f-3563-46e7-b924-715acbf8eb54" providerId="ADAL" clId="{D1908CAD-0189-4118-8D61-62F09EB05B85}" dt="2025-08-11T05:11:10.542" v="236" actId="1035"/>
          <ac:picMkLst>
            <pc:docMk/>
            <pc:sldMk cId="784264761" sldId="317"/>
            <ac:picMk id="42" creationId="{6AC44F49-027C-6EA4-EA9C-C4F21112FC8A}"/>
          </ac:picMkLst>
        </pc:picChg>
      </pc:sldChg>
    </pc:docChg>
  </pc:docChgLst>
  <pc:docChgLst>
    <pc:chgData name="Hanna S George" userId="c4ef663f-3563-46e7-b924-715acbf8eb54" providerId="ADAL" clId="{F7D19BB5-C804-4D18-B351-38A75E3DC431}"/>
    <pc:docChg chg="undo custSel modSld">
      <pc:chgData name="Hanna S George" userId="c4ef663f-3563-46e7-b924-715acbf8eb54" providerId="ADAL" clId="{F7D19BB5-C804-4D18-B351-38A75E3DC431}" dt="2025-07-23T09:23:41.031" v="13" actId="20577"/>
      <pc:docMkLst>
        <pc:docMk/>
      </pc:docMkLst>
      <pc:sldChg chg="modSp mod">
        <pc:chgData name="Hanna S George" userId="c4ef663f-3563-46e7-b924-715acbf8eb54" providerId="ADAL" clId="{F7D19BB5-C804-4D18-B351-38A75E3DC431}" dt="2025-07-23T09:23:41.031" v="13" actId="20577"/>
        <pc:sldMkLst>
          <pc:docMk/>
          <pc:sldMk cId="784264761" sldId="317"/>
        </pc:sldMkLst>
        <pc:spChg chg="mod">
          <ac:chgData name="Hanna S George" userId="c4ef663f-3563-46e7-b924-715acbf8eb54" providerId="ADAL" clId="{F7D19BB5-C804-4D18-B351-38A75E3DC431}" dt="2025-07-23T09:23:06.356" v="11" actId="20577"/>
          <ac:spMkLst>
            <pc:docMk/>
            <pc:sldMk cId="784264761" sldId="317"/>
            <ac:spMk id="23" creationId="{E1BAE932-EE76-A6CD-F1E3-013C5E4A114C}"/>
          </ac:spMkLst>
        </pc:spChg>
        <pc:spChg chg="mod">
          <ac:chgData name="Hanna S George" userId="c4ef663f-3563-46e7-b924-715acbf8eb54" providerId="ADAL" clId="{F7D19BB5-C804-4D18-B351-38A75E3DC431}" dt="2025-07-23T09:23:41.031" v="13" actId="20577"/>
          <ac:spMkLst>
            <pc:docMk/>
            <pc:sldMk cId="784264761" sldId="317"/>
            <ac:spMk id="32" creationId="{27E7B6E9-A0E1-BC55-BF33-C2187EAE1B0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27059-D586-47E2-92D6-D2B401DD603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596F1-DE62-403B-9D6D-4359235C9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4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98E1F-09FE-79DB-336F-C7BCB940A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CE2A0-247F-160E-8ACB-CB7E2CA48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1BDEB1-3E8E-4528-4C90-F51E42D1E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6516C-9B93-E9F4-4075-8BAA3492DE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43D19E-BFDB-4C92-8EDD-32EDDA8F41DF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30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Standard slide</a:t>
            </a:r>
            <a:endParaRPr lang="en-GB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728845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7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327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137919"/>
            <a:ext cx="5384800" cy="4834800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329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405" y="1869441"/>
            <a:ext cx="5390400" cy="4256075"/>
          </a:xfrm>
        </p:spPr>
        <p:txBody>
          <a:bodyPr/>
          <a:lstStyle>
            <a:lvl1pPr>
              <a:defRPr sz="1999">
                <a:solidFill>
                  <a:schemeClr val="bg1"/>
                </a:solidFill>
              </a:defRPr>
            </a:lvl1pPr>
            <a:lvl2pPr>
              <a:defRPr sz="1799">
                <a:solidFill>
                  <a:schemeClr val="bg1"/>
                </a:solidFill>
              </a:defRPr>
            </a:lvl2pPr>
            <a:lvl3pPr>
              <a:defRPr sz="1599">
                <a:solidFill>
                  <a:schemeClr val="bg1"/>
                </a:solidFill>
              </a:defRPr>
            </a:lvl3pPr>
            <a:lvl4pPr>
              <a:defRPr sz="1399">
                <a:solidFill>
                  <a:schemeClr val="bg1"/>
                </a:solidFill>
              </a:defRPr>
            </a:lvl4pPr>
            <a:lvl5pPr>
              <a:defRPr sz="1199">
                <a:solidFill>
                  <a:schemeClr val="bg1"/>
                </a:solidFill>
              </a:defRPr>
            </a:lvl5pPr>
            <a:lvl6pPr>
              <a:defRPr sz="1799"/>
            </a:lvl6pPr>
            <a:lvl7pPr>
              <a:defRPr sz="1799"/>
            </a:lvl7pPr>
            <a:lvl8pPr>
              <a:defRPr sz="1799"/>
            </a:lvl8pPr>
            <a:lvl9pPr>
              <a:defRPr sz="17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609601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196405" y="1137920"/>
            <a:ext cx="5390400" cy="640800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34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6307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4244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563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74457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70547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4048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108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94852" y="1"/>
            <a:ext cx="3997149" cy="6156104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7440547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1" y="1137921"/>
            <a:ext cx="7295842" cy="873760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09601" y="2311401"/>
            <a:ext cx="3578253" cy="384470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327190" y="2311402"/>
            <a:ext cx="3578253" cy="1254759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7190" y="4236721"/>
            <a:ext cx="3578253" cy="1944160"/>
          </a:xfrm>
        </p:spPr>
        <p:txBody>
          <a:bodyPr numCol="1"/>
          <a:lstStyle>
            <a:lvl1pPr marL="0" indent="0">
              <a:buNone/>
              <a:defRPr sz="1799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77198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297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383219" cy="6857999"/>
          </a:xfrm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91" y="294200"/>
            <a:ext cx="8887371" cy="590400"/>
          </a:xfrm>
        </p:spPr>
        <p:txBody>
          <a:bodyPr/>
          <a:lstStyle>
            <a:lvl1pPr>
              <a:defRPr sz="2399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693890" y="1137921"/>
            <a:ext cx="2741454" cy="5018184"/>
          </a:xfrm>
        </p:spPr>
        <p:txBody>
          <a:bodyPr/>
          <a:lstStyle>
            <a:lvl1pPr marL="0" indent="0">
              <a:buNone/>
              <a:defRPr sz="17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724102" y="1137921"/>
            <a:ext cx="2802382" cy="5018184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 userDrawn="1">
            <p:ph idx="12" hasCustomPrompt="1"/>
          </p:nvPr>
        </p:nvSpPr>
        <p:spPr>
          <a:xfrm>
            <a:off x="8815241" y="1137922"/>
            <a:ext cx="2767159" cy="2796151"/>
          </a:xfrm>
        </p:spPr>
        <p:txBody>
          <a:bodyPr numCol="1"/>
          <a:lstStyle>
            <a:lvl1pPr marL="0" indent="0">
              <a:buNone/>
              <a:defRPr sz="1399">
                <a:solidFill>
                  <a:schemeClr val="bg1"/>
                </a:solidFill>
              </a:defRPr>
            </a:lvl1pPr>
            <a:lvl2pPr marL="356438" indent="0">
              <a:buNone/>
              <a:defRPr sz="1799">
                <a:solidFill>
                  <a:schemeClr val="bg1"/>
                </a:solidFill>
              </a:defRPr>
            </a:lvl2pPr>
            <a:lvl3pPr marL="712875" indent="0">
              <a:buNone/>
              <a:defRPr sz="1599">
                <a:solidFill>
                  <a:schemeClr val="bg1"/>
                </a:solidFill>
              </a:defRPr>
            </a:lvl3pPr>
            <a:lvl4pPr marL="1069313" indent="0">
              <a:buNone/>
              <a:defRPr sz="1399">
                <a:solidFill>
                  <a:schemeClr val="bg1"/>
                </a:solidFill>
              </a:defRPr>
            </a:lvl4pPr>
            <a:lvl5pPr marL="1425751" indent="0"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693891" y="907750"/>
            <a:ext cx="8887371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399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37920"/>
            <a:ext cx="8234455" cy="4834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799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599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399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199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27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2616" y="2851522"/>
            <a:ext cx="4445485" cy="1202318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598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56438" marR="0" lvl="0" indent="-356438" defTabSz="100738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/>
              <a:t>Chapter Title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24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 userDrawn="1"/>
        </p:nvSpPr>
        <p:spPr>
          <a:xfrm>
            <a:off x="477102" y="1488927"/>
            <a:ext cx="2337171" cy="858838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083" y="2526765"/>
            <a:ext cx="5289245" cy="1800000"/>
          </a:xfrm>
        </p:spPr>
        <p:txBody>
          <a:bodyPr lIns="90000" tIns="46800" rIns="90000" bIns="46800"/>
          <a:lstStyle>
            <a:lvl1pPr marL="0" indent="0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3083" y="4632765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3083" y="4971442"/>
            <a:ext cx="5289245" cy="316838"/>
          </a:xfrm>
        </p:spPr>
        <p:txBody>
          <a:bodyPr lIns="90000" tIns="46800" rIns="90000" bIns="46800"/>
          <a:lstStyle>
            <a:lvl1pPr marL="0" indent="0" algn="l" defTabSz="913943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599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56438" indent="0">
              <a:buNone/>
              <a:defRPr lang="en-US" sz="1999" smtClean="0">
                <a:latin typeface="+mn-lt"/>
              </a:defRPr>
            </a:lvl2pPr>
            <a:lvl3pPr>
              <a:defRPr lang="en-US" sz="1799" smtClean="0">
                <a:latin typeface="+mn-lt"/>
              </a:defRPr>
            </a:lvl3pPr>
            <a:lvl4pPr>
              <a:defRPr lang="en-US" sz="1599" smtClean="0">
                <a:latin typeface="+mn-lt"/>
              </a:defRPr>
            </a:lvl4pPr>
            <a:lvl5pPr>
              <a:defRPr lang="en-IN" sz="1599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82571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51378" y="2060235"/>
            <a:ext cx="5289245" cy="3025522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799" dirty="0" smtClean="0">
                <a:latin typeface="Georgia" panose="02040502050405020303" pitchFamily="18" charset="0"/>
              </a:defRPr>
            </a:lvl1pPr>
          </a:lstStyle>
          <a:p>
            <a:pPr marL="356438" lvl="0" indent="-356438" algn="ctr">
              <a:spcBef>
                <a:spcPts val="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51378" y="5506678"/>
            <a:ext cx="5289245" cy="31683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51378" y="5818717"/>
            <a:ext cx="5289245" cy="316838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599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56438" lvl="0" indent="-356438" algn="ctr">
              <a:spcBef>
                <a:spcPts val="0"/>
              </a:spcBef>
              <a:spcAft>
                <a:spcPts val="600"/>
              </a:spcAft>
            </a:pPr>
            <a:r>
              <a:rPr lang="en-US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 userDrawn="1"/>
        </p:nvSpPr>
        <p:spPr>
          <a:xfrm>
            <a:off x="4927415" y="979788"/>
            <a:ext cx="2337171" cy="8826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11194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97928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23938" y="0"/>
            <a:ext cx="5968062" cy="68580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6900" y="2578743"/>
            <a:ext cx="4535597" cy="1055708"/>
          </a:xfrm>
        </p:spPr>
        <p:txBody>
          <a:bodyPr/>
          <a:lstStyle>
            <a:lvl1pPr marL="0" indent="0">
              <a:buNone/>
              <a:defRPr sz="2999"/>
            </a:lvl1pPr>
          </a:lstStyle>
          <a:p>
            <a:pPr lvl="0"/>
            <a:r>
              <a:rPr lang="en-IN"/>
              <a:t>Chapter Title</a:t>
            </a:r>
          </a:p>
          <a:p>
            <a:pPr lvl="0"/>
            <a:r>
              <a:rPr lang="en-IN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6900" y="3840384"/>
            <a:ext cx="4535597" cy="1055708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IN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30135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09600" y="1137921"/>
            <a:ext cx="4954924" cy="4267457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29748" y="3813288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Name Surname</a:t>
            </a:r>
            <a:endParaRPr lang="en-GB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29748" y="4055931"/>
            <a:ext cx="3087667" cy="180000"/>
          </a:xfrm>
        </p:spPr>
        <p:txBody>
          <a:bodyPr/>
          <a:lstStyle>
            <a:lvl1pPr marL="0" indent="0">
              <a:buNone/>
              <a:defRPr sz="11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Job Title to go here</a:t>
            </a:r>
            <a:endParaRPr lang="en-GB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19820" y="3578084"/>
            <a:ext cx="778554" cy="77895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9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9821" y="1137921"/>
            <a:ext cx="5462580" cy="37380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9821" y="1635009"/>
            <a:ext cx="5462580" cy="1611554"/>
          </a:xfrm>
        </p:spPr>
        <p:txBody>
          <a:bodyPr/>
          <a:lstStyle>
            <a:lvl1pPr marL="0" indent="0">
              <a:buNone/>
              <a:defRPr sz="1599"/>
            </a:lvl1pPr>
          </a:lstStyle>
          <a:p>
            <a:pPr lvl="0"/>
            <a:r>
              <a:rPr lang="en-US"/>
              <a:t>Content EY Interstate Light, 16pt, Lorem ipsum dolor, 12pt, </a:t>
            </a:r>
            <a:r>
              <a:rPr lang="en-US" err="1"/>
              <a:t>Utinam</a:t>
            </a:r>
            <a:r>
              <a:rPr lang="en-US"/>
              <a:t> </a:t>
            </a:r>
            <a:r>
              <a:rPr lang="en-US" err="1"/>
              <a:t>nonumy</a:t>
            </a:r>
            <a:r>
              <a:rPr lang="en-US"/>
              <a:t> </a:t>
            </a:r>
            <a:r>
              <a:rPr lang="en-US" err="1"/>
              <a:t>abhorreant</a:t>
            </a:r>
            <a:r>
              <a:rPr lang="en-US"/>
              <a:t> </a:t>
            </a:r>
            <a:r>
              <a:rPr lang="en-US" err="1"/>
              <a:t>sead</a:t>
            </a:r>
            <a:r>
              <a:rPr lang="en-US"/>
              <a:t>. </a:t>
            </a:r>
            <a:r>
              <a:rPr lang="en-US" err="1"/>
              <a:t>Putant</a:t>
            </a:r>
            <a:r>
              <a:rPr lang="en-US"/>
              <a:t> </a:t>
            </a:r>
            <a:r>
              <a:rPr lang="en-US" err="1"/>
              <a:t>probatus</a:t>
            </a:r>
            <a:r>
              <a:rPr lang="en-US"/>
              <a:t> id vis, ad his </a:t>
            </a:r>
            <a:r>
              <a:rPr lang="en-US" err="1"/>
              <a:t>meis</a:t>
            </a:r>
            <a:r>
              <a:rPr lang="en-US"/>
              <a:t> </a:t>
            </a:r>
            <a:r>
              <a:rPr lang="en-US" err="1"/>
              <a:t>habemus</a:t>
            </a:r>
            <a:r>
              <a:rPr lang="en-US"/>
              <a:t> </a:t>
            </a:r>
            <a:r>
              <a:rPr lang="en-US" err="1"/>
              <a:t>repudiare</a:t>
            </a:r>
            <a:r>
              <a:rPr lang="en-US"/>
              <a:t>, has an </a:t>
            </a:r>
            <a:r>
              <a:rPr lang="en-US" err="1"/>
              <a:t>pericula</a:t>
            </a:r>
            <a:r>
              <a:rPr lang="en-US"/>
              <a:t> </a:t>
            </a:r>
            <a:r>
              <a:rPr lang="en-US" err="1"/>
              <a:t>tractatos</a:t>
            </a:r>
            <a:r>
              <a:rPr lang="en-US"/>
              <a:t>. </a:t>
            </a:r>
            <a:r>
              <a:rPr lang="en-US" err="1"/>
              <a:t>Nec</a:t>
            </a:r>
            <a:r>
              <a:rPr lang="en-US"/>
              <a:t> </a:t>
            </a:r>
            <a:r>
              <a:rPr lang="en-US" err="1"/>
              <a:t>debitis</a:t>
            </a:r>
            <a:r>
              <a:rPr lang="en-US"/>
              <a:t> </a:t>
            </a:r>
            <a:r>
              <a:rPr lang="en-US" err="1"/>
              <a:t>dissentias</a:t>
            </a:r>
            <a:r>
              <a:rPr lang="en-US"/>
              <a:t> ad. </a:t>
            </a:r>
            <a:r>
              <a:rPr lang="en-US" err="1"/>
              <a:t>Patrioque</a:t>
            </a:r>
            <a:r>
              <a:rPr lang="en-US"/>
              <a:t> </a:t>
            </a:r>
            <a:r>
              <a:rPr lang="en-US" err="1"/>
              <a:t>voluptatum</a:t>
            </a:r>
            <a:r>
              <a:rPr lang="en-US"/>
              <a:t> </a:t>
            </a:r>
            <a:r>
              <a:rPr lang="en-US" err="1"/>
              <a:t>sed</a:t>
            </a:r>
            <a:r>
              <a:rPr lang="en-US"/>
              <a:t> ex, id </a:t>
            </a:r>
            <a:r>
              <a:rPr lang="en-US" err="1"/>
              <a:t>admodum</a:t>
            </a:r>
            <a:r>
              <a:rPr lang="en-US"/>
              <a:t>.</a:t>
            </a:r>
          </a:p>
          <a:p>
            <a:pPr lvl="0"/>
            <a:endParaRPr lang="en-US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09601" y="907750"/>
            <a:ext cx="10974284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337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94200"/>
            <a:ext cx="10972800" cy="5908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137920"/>
            <a:ext cx="10972800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1250" y="6356350"/>
            <a:ext cx="303055" cy="311150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799"/>
            </a:p>
          </p:txBody>
        </p:sp>
      </p:grpSp>
    </p:spTree>
    <p:extLst>
      <p:ext uri="{BB962C8B-B14F-4D97-AF65-F5344CB8AC3E}">
        <p14:creationId xmlns:p14="http://schemas.microsoft.com/office/powerpoint/2010/main" val="3580100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399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438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9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2875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7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313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5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5751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3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2188" indent="-356438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99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799EC-D45E-04B5-EDC2-5B3FA83B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ED11ECC-CA63-6613-12FC-982440C14045}"/>
              </a:ext>
            </a:extLst>
          </p:cNvPr>
          <p:cNvSpPr/>
          <p:nvPr/>
        </p:nvSpPr>
        <p:spPr>
          <a:xfrm>
            <a:off x="2748795" y="1718752"/>
            <a:ext cx="3144045" cy="251584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Professional Experience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0A9FD30E-6B20-DCE7-85B7-09F436F09655}"/>
              </a:ext>
            </a:extLst>
          </p:cNvPr>
          <p:cNvSpPr txBox="1">
            <a:spLocks/>
          </p:cNvSpPr>
          <p:nvPr/>
        </p:nvSpPr>
        <p:spPr bwMode="gray">
          <a:xfrm>
            <a:off x="2738871" y="2337171"/>
            <a:ext cx="4316652" cy="40350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000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1000" dirty="0">
              <a:solidFill>
                <a:srgbClr val="424242"/>
              </a:solidFill>
              <a:latin typeface="EYInterstate Light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sz="1000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IN" sz="1000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1000" strike="noStrike" kern="1200" cap="none" spc="0" normalizeH="0" baseline="0" noProof="0" dirty="0">
              <a:ln>
                <a:noFill/>
              </a:ln>
              <a:solidFill>
                <a:srgbClr val="424242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23" name="Text Box 8">
            <a:extLst>
              <a:ext uri="{FF2B5EF4-FFF2-40B4-BE49-F238E27FC236}">
                <a16:creationId xmlns:a16="http://schemas.microsoft.com/office/drawing/2014/main" id="{E1BAE932-EE76-A6CD-F1E3-013C5E4A1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012" y="306009"/>
            <a:ext cx="2461909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8731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8938" algn="l"/>
              </a:tabLst>
              <a:defRPr/>
            </a:pPr>
            <a:r>
              <a:rPr lang="en-US" sz="1200" b="1" dirty="0">
                <a:solidFill>
                  <a:srgbClr val="000000"/>
                </a:solidFill>
                <a:latin typeface="EYInterstate Light"/>
              </a:rPr>
              <a:t>{{Candidate Name}}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59343-63EB-0235-5AFB-874AC3349EDF}"/>
              </a:ext>
            </a:extLst>
          </p:cNvPr>
          <p:cNvSpPr/>
          <p:nvPr/>
        </p:nvSpPr>
        <p:spPr>
          <a:xfrm>
            <a:off x="2668953" y="1687354"/>
            <a:ext cx="3144045" cy="251584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Professional Experience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4837F3-7843-2E52-EC31-D2E943811F37}"/>
              </a:ext>
            </a:extLst>
          </p:cNvPr>
          <p:cNvSpPr/>
          <p:nvPr/>
        </p:nvSpPr>
        <p:spPr>
          <a:xfrm>
            <a:off x="5888697" y="1837826"/>
            <a:ext cx="5760378" cy="56075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" name="Text Placeholder 25">
            <a:extLst>
              <a:ext uri="{FF2B5EF4-FFF2-40B4-BE49-F238E27FC236}">
                <a16:creationId xmlns:a16="http://schemas.microsoft.com/office/drawing/2014/main" id="{38767238-804A-BDAC-0FF1-2EEF7B6D4CCF}"/>
              </a:ext>
            </a:extLst>
          </p:cNvPr>
          <p:cNvSpPr txBox="1">
            <a:spLocks/>
          </p:cNvSpPr>
          <p:nvPr/>
        </p:nvSpPr>
        <p:spPr bwMode="gray">
          <a:xfrm>
            <a:off x="365106" y="3126701"/>
            <a:ext cx="2264014" cy="71122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154305" marR="0" lvl="3" indent="-154305" algn="l" defTabSz="870608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lang="en-IN" sz="900" dirty="0">
                <a:solidFill>
                  <a:srgbClr val="2E2E38"/>
                </a:solidFill>
                <a:latin typeface="EYInterstate Light"/>
              </a:rPr>
              <a:t>{{Specializations1}}</a:t>
            </a:r>
          </a:p>
          <a:p>
            <a:pPr marL="154305" lvl="3" indent="-154305" defTabSz="870608"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lang="en-IN" sz="900" dirty="0">
                <a:solidFill>
                  <a:srgbClr val="2E2E38"/>
                </a:solidFill>
              </a:rPr>
              <a:t>{{Specializations2}}</a:t>
            </a:r>
          </a:p>
          <a:p>
            <a:pPr marL="154305" marR="0" lvl="3" indent="-154305" algn="l" defTabSz="870608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4" name="Text Placeholder 25">
            <a:extLst>
              <a:ext uri="{FF2B5EF4-FFF2-40B4-BE49-F238E27FC236}">
                <a16:creationId xmlns:a16="http://schemas.microsoft.com/office/drawing/2014/main" id="{C0D81348-B041-C99C-36B2-34EDAA9AB32F}"/>
              </a:ext>
            </a:extLst>
          </p:cNvPr>
          <p:cNvSpPr txBox="1">
            <a:spLocks/>
          </p:cNvSpPr>
          <p:nvPr/>
        </p:nvSpPr>
        <p:spPr bwMode="gray">
          <a:xfrm>
            <a:off x="383500" y="2083264"/>
            <a:ext cx="2179932" cy="8444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171450" marR="0" lvl="3" indent="-17145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30000"/>
              <a:buFont typeface="EYInterstate Light" panose="02000506000000020004" pitchFamily="2" charset="0"/>
              <a:buChar char="•"/>
              <a:tabLst/>
              <a:defRPr/>
            </a:pPr>
            <a:r>
              <a:rPr lang="en-IN" sz="900" dirty="0">
                <a:solidFill>
                  <a:srgbClr val="2E2E38"/>
                </a:solidFill>
                <a:latin typeface="EYInterstate Light"/>
                <a:cs typeface="Arial" pitchFamily="34" charset="0"/>
              </a:rPr>
              <a:t>{{Education}}</a:t>
            </a: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E111A6-7440-ECDC-0022-9922E2DBB0E6}"/>
              </a:ext>
            </a:extLst>
          </p:cNvPr>
          <p:cNvGrpSpPr/>
          <p:nvPr/>
        </p:nvGrpSpPr>
        <p:grpSpPr>
          <a:xfrm>
            <a:off x="296012" y="2720474"/>
            <a:ext cx="2223256" cy="358218"/>
            <a:chOff x="301985" y="2962690"/>
            <a:chExt cx="2223256" cy="35821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A07FD05-4FEF-AF9A-D467-79C9C13ECF53}"/>
                </a:ext>
              </a:extLst>
            </p:cNvPr>
            <p:cNvSpPr/>
            <p:nvPr/>
          </p:nvSpPr>
          <p:spPr>
            <a:xfrm>
              <a:off x="362510" y="3045278"/>
              <a:ext cx="2162731" cy="2756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FC1382-C472-3DDA-97E6-BD5A9B305674}"/>
                </a:ext>
              </a:extLst>
            </p:cNvPr>
            <p:cNvSpPr/>
            <p:nvPr/>
          </p:nvSpPr>
          <p:spPr>
            <a:xfrm>
              <a:off x="301985" y="2962690"/>
              <a:ext cx="2162731" cy="27563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       Specializations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750F96A-A8D9-C767-F68A-6D3B487936EA}"/>
              </a:ext>
            </a:extLst>
          </p:cNvPr>
          <p:cNvGrpSpPr/>
          <p:nvPr/>
        </p:nvGrpSpPr>
        <p:grpSpPr>
          <a:xfrm>
            <a:off x="301985" y="1700011"/>
            <a:ext cx="2244245" cy="350788"/>
            <a:chOff x="301985" y="1738111"/>
            <a:chExt cx="2244245" cy="3507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B641223-2C59-BC9E-0CC6-BD150CF323B5}"/>
                </a:ext>
              </a:extLst>
            </p:cNvPr>
            <p:cNvSpPr/>
            <p:nvPr/>
          </p:nvSpPr>
          <p:spPr>
            <a:xfrm>
              <a:off x="383499" y="1813269"/>
              <a:ext cx="2162731" cy="2756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Education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B9DD15-DF13-6389-148E-FBA971933518}"/>
                </a:ext>
              </a:extLst>
            </p:cNvPr>
            <p:cNvSpPr/>
            <p:nvPr/>
          </p:nvSpPr>
          <p:spPr>
            <a:xfrm>
              <a:off x="301985" y="1738111"/>
              <a:ext cx="2162731" cy="27563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        Education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7693B5-9594-226A-02DE-79872DCEE053}"/>
              </a:ext>
            </a:extLst>
          </p:cNvPr>
          <p:cNvGrpSpPr/>
          <p:nvPr/>
        </p:nvGrpSpPr>
        <p:grpSpPr>
          <a:xfrm>
            <a:off x="296012" y="3835919"/>
            <a:ext cx="2223256" cy="358218"/>
            <a:chOff x="301985" y="4469352"/>
            <a:chExt cx="2223256" cy="3582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F012CD-757F-751A-84C8-3D087947947D}"/>
                </a:ext>
              </a:extLst>
            </p:cNvPr>
            <p:cNvSpPr/>
            <p:nvPr/>
          </p:nvSpPr>
          <p:spPr>
            <a:xfrm>
              <a:off x="362510" y="4551940"/>
              <a:ext cx="2162731" cy="275630"/>
            </a:xfrm>
            <a:prstGeom prst="rect">
              <a:avLst/>
            </a:prstGeom>
            <a:solidFill>
              <a:schemeClr val="bg2">
                <a:lumMod val="75000"/>
                <a:lumOff val="2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E85BE2-B966-39C0-1764-61D7300049D2}"/>
                </a:ext>
              </a:extLst>
            </p:cNvPr>
            <p:cNvSpPr/>
            <p:nvPr/>
          </p:nvSpPr>
          <p:spPr>
            <a:xfrm>
              <a:off x="301985" y="4469352"/>
              <a:ext cx="2162731" cy="27563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 Light"/>
                  <a:ea typeface="+mn-ea"/>
                  <a:cs typeface="+mn-cs"/>
                </a:rPr>
                <a:t>        Tools &amp; Technologies</a:t>
              </a:r>
            </a:p>
          </p:txBody>
        </p:sp>
      </p:grpSp>
      <p:sp>
        <p:nvSpPr>
          <p:cNvPr id="25" name="Text Placeholder 25">
            <a:extLst>
              <a:ext uri="{FF2B5EF4-FFF2-40B4-BE49-F238E27FC236}">
                <a16:creationId xmlns:a16="http://schemas.microsoft.com/office/drawing/2014/main" id="{6FB4570B-AE77-C1AC-F114-5842554EA0D6}"/>
              </a:ext>
            </a:extLst>
          </p:cNvPr>
          <p:cNvSpPr txBox="1">
            <a:spLocks/>
          </p:cNvSpPr>
          <p:nvPr/>
        </p:nvSpPr>
        <p:spPr bwMode="gray">
          <a:xfrm>
            <a:off x="334790" y="4238193"/>
            <a:ext cx="1296229" cy="13774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marL="154374" marR="0" lvl="3" indent="-154374" algn="l" defTabSz="870608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lang="en-IN" sz="900" dirty="0">
                <a:solidFill>
                  <a:srgbClr val="2E2E38"/>
                </a:solidFill>
                <a:latin typeface="EYInterstate Light"/>
              </a:rPr>
              <a:t>{{Skillset1}}</a:t>
            </a:r>
          </a:p>
          <a:p>
            <a:pPr marL="154374" marR="0" lvl="3" indent="-154374" algn="l" defTabSz="870608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{{Skillset2}}</a:t>
            </a:r>
          </a:p>
          <a:p>
            <a:pPr marL="154374" marR="0" lvl="3" indent="-154374" algn="l" defTabSz="870608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lang="en-IN" sz="900" dirty="0">
                <a:solidFill>
                  <a:srgbClr val="2E2E38"/>
                </a:solidFill>
                <a:latin typeface="EYInterstate Light"/>
              </a:rPr>
              <a:t>{{Skillset3}}</a:t>
            </a:r>
          </a:p>
          <a:p>
            <a:pPr marL="154374" marR="0" lvl="3" indent="-154374" algn="l" defTabSz="870608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kumimoji="0" lang="en-IN" sz="900" b="0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{{Skillset4}}</a:t>
            </a:r>
          </a:p>
          <a:p>
            <a:pPr marL="154374" marR="0" lvl="3" indent="-154374" algn="l" defTabSz="870608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r>
              <a:rPr lang="en-IN" sz="900" dirty="0">
                <a:solidFill>
                  <a:srgbClr val="2E2E38"/>
                </a:solidFill>
                <a:latin typeface="EYInterstate Light"/>
              </a:rPr>
              <a:t>{{Skillset5}}</a:t>
            </a:r>
          </a:p>
          <a:p>
            <a:pPr marL="154374" marR="0" lvl="3" indent="-154374" algn="l" defTabSz="870608" rtl="0" eaLnBrk="1" fontAlgn="base" latinLnBrk="0" hangingPunct="1">
              <a:lnSpc>
                <a:spcPct val="100000"/>
              </a:lnSpc>
              <a:spcBef>
                <a:spcPts val="50"/>
              </a:spcBef>
              <a:spcAft>
                <a:spcPts val="50"/>
              </a:spcAft>
              <a:buClr>
                <a:srgbClr val="646464"/>
              </a:buClr>
              <a:buSzPct val="75000"/>
              <a:buFont typeface="Arial" charset="0"/>
              <a:buChar char="►"/>
              <a:tabLst>
                <a:tab pos="2826000" algn="l"/>
                <a:tab pos="4084628" algn="r"/>
              </a:tabLst>
              <a:defRPr/>
            </a:pPr>
            <a:endParaRPr kumimoji="0" lang="en-IN" sz="900" b="0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pic>
        <p:nvPicPr>
          <p:cNvPr id="39" name="Graphic 38" descr="Graduation cap with solid fill">
            <a:extLst>
              <a:ext uri="{FF2B5EF4-FFF2-40B4-BE49-F238E27FC236}">
                <a16:creationId xmlns:a16="http://schemas.microsoft.com/office/drawing/2014/main" id="{62DD5535-B231-3AE2-06E2-EF8BD07EA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1199" y="1684226"/>
            <a:ext cx="307200" cy="307200"/>
          </a:xfrm>
          <a:prstGeom prst="rect">
            <a:avLst/>
          </a:prstGeom>
        </p:spPr>
      </p:pic>
      <p:pic>
        <p:nvPicPr>
          <p:cNvPr id="41" name="Graphic 40" descr="Hammer with solid fill">
            <a:extLst>
              <a:ext uri="{FF2B5EF4-FFF2-40B4-BE49-F238E27FC236}">
                <a16:creationId xmlns:a16="http://schemas.microsoft.com/office/drawing/2014/main" id="{B9AE2A26-904C-EA2A-4AA3-C4DB4EA613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11199" y="3853645"/>
            <a:ext cx="275630" cy="275630"/>
          </a:xfrm>
          <a:prstGeom prst="rect">
            <a:avLst/>
          </a:prstGeom>
        </p:spPr>
      </p:pic>
      <p:pic>
        <p:nvPicPr>
          <p:cNvPr id="42" name="Graphic 41" descr="Badge Tick with solid fill">
            <a:extLst>
              <a:ext uri="{FF2B5EF4-FFF2-40B4-BE49-F238E27FC236}">
                <a16:creationId xmlns:a16="http://schemas.microsoft.com/office/drawing/2014/main" id="{6AC44F49-027C-6EA4-EA9C-C4F21112FC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1395" y="2719189"/>
            <a:ext cx="266520" cy="26652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A2D2B68C-EF85-23B5-397E-A3432A6AD27B}"/>
              </a:ext>
            </a:extLst>
          </p:cNvPr>
          <p:cNvSpPr/>
          <p:nvPr/>
        </p:nvSpPr>
        <p:spPr>
          <a:xfrm>
            <a:off x="296012" y="818022"/>
            <a:ext cx="11381638" cy="855887"/>
          </a:xfrm>
          <a:prstGeom prst="rect">
            <a:avLst/>
          </a:prstGeom>
          <a:solidFill>
            <a:schemeClr val="bg2">
              <a:lumMod val="75000"/>
              <a:lumOff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E7B6E9-A0E1-BC55-BF33-C2187EAE1B0B}"/>
              </a:ext>
            </a:extLst>
          </p:cNvPr>
          <p:cNvSpPr txBox="1"/>
          <p:nvPr/>
        </p:nvSpPr>
        <p:spPr>
          <a:xfrm>
            <a:off x="2678666" y="1967319"/>
            <a:ext cx="87710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algn="just" defTabSz="1043056">
              <a:buSzPct val="75000"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Arial" pitchFamily="34" charset="0"/>
              </a:rPr>
              <a:t>In her</a:t>
            </a:r>
            <a:r>
              <a:rPr lang="en-IN" sz="1000" dirty="0">
                <a:solidFill>
                  <a:srgbClr val="000000"/>
                </a:solidFill>
                <a:latin typeface="EYInterstate Light"/>
                <a:cs typeface="Arial" pitchFamily="34" charset="0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Arial" pitchFamily="34" charset="0"/>
              </a:rPr>
              <a:t>role as a {{Role Name}}, </a:t>
            </a:r>
            <a:r>
              <a:rPr lang="en-US" sz="1000" dirty="0">
                <a:solidFill>
                  <a:srgbClr val="000000"/>
                </a:solidFill>
                <a:latin typeface="EYInterstate Light"/>
                <a:cs typeface="Arial" pitchFamily="34" charset="0"/>
              </a:rPr>
              <a:t>{{Candidate Name}}</a:t>
            </a:r>
            <a:r>
              <a:rPr lang="en-IN" sz="1000" dirty="0">
                <a:solidFill>
                  <a:srgbClr val="000000"/>
                </a:solidFill>
                <a:latin typeface="EYInterstate Light"/>
                <a:cs typeface="Arial" pitchFamily="34" charset="0"/>
              </a:rPr>
              <a:t> 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Arial" pitchFamily="34" charset="0"/>
              </a:rPr>
              <a:t>was accountable for a variety of tasks, including :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DCE52F-8768-DD9E-AF95-DD8F739C867D}"/>
              </a:ext>
            </a:extLst>
          </p:cNvPr>
          <p:cNvSpPr/>
          <p:nvPr/>
        </p:nvSpPr>
        <p:spPr>
          <a:xfrm>
            <a:off x="570769" y="684866"/>
            <a:ext cx="11106881" cy="1264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EYInterstate Light"/>
              <a:ea typeface="+mn-ea"/>
              <a:cs typeface="+mn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942EF2-E5B1-FE06-A966-E429132D60B2}"/>
              </a:ext>
            </a:extLst>
          </p:cNvPr>
          <p:cNvCxnSpPr>
            <a:cxnSpLocks/>
          </p:cNvCxnSpPr>
          <p:nvPr/>
        </p:nvCxnSpPr>
        <p:spPr>
          <a:xfrm>
            <a:off x="303454" y="746618"/>
            <a:ext cx="11345621" cy="1467"/>
          </a:xfrm>
          <a:prstGeom prst="line">
            <a:avLst/>
          </a:prstGeom>
          <a:ln w="19050"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2">
            <a:extLst>
              <a:ext uri="{FF2B5EF4-FFF2-40B4-BE49-F238E27FC236}">
                <a16:creationId xmlns:a16="http://schemas.microsoft.com/office/drawing/2014/main" id="{E5D05A9F-21FA-737A-E044-08664660F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37" y="861267"/>
            <a:ext cx="11233101" cy="3539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3" indent="0" algn="just" defTabSz="870608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600"/>
              </a:spcAft>
              <a:buClr>
                <a:srgbClr val="646464"/>
              </a:buClr>
              <a:buSzPct val="75000"/>
              <a:buFontTx/>
              <a:buNone/>
              <a:tabLst>
                <a:tab pos="630238" algn="l"/>
                <a:tab pos="2825750" algn="l"/>
                <a:tab pos="4083050" algn="r"/>
              </a:tabLst>
              <a:defRPr/>
            </a:pPr>
            <a:r>
              <a:rPr kumimoji="0" lang="en-IN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Background</a:t>
            </a:r>
          </a:p>
          <a:p>
            <a:pPr marL="0" marR="0" lvl="3" algn="just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75000"/>
              <a:tabLst/>
              <a:defRPr/>
            </a:pPr>
            <a:r>
              <a:rPr lang="en-IN" sz="900" dirty="0"/>
              <a:t>{{Professional Summary}}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6EE06-988A-BD28-8B74-7B17B2986B4B}"/>
              </a:ext>
            </a:extLst>
          </p:cNvPr>
          <p:cNvSpPr txBox="1"/>
          <p:nvPr/>
        </p:nvSpPr>
        <p:spPr>
          <a:xfrm>
            <a:off x="2738871" y="2389988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{{Subheader1}}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8A54EE-66E9-4EA5-D170-471120070E2B}"/>
              </a:ext>
            </a:extLst>
          </p:cNvPr>
          <p:cNvSpPr txBox="1"/>
          <p:nvPr/>
        </p:nvSpPr>
        <p:spPr>
          <a:xfrm>
            <a:off x="2848622" y="2601576"/>
            <a:ext cx="4009378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{{CVPointer1}}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26C98E-D685-60AB-76F2-73772376BAC9}"/>
              </a:ext>
            </a:extLst>
          </p:cNvPr>
          <p:cNvSpPr txBox="1"/>
          <p:nvPr/>
        </p:nvSpPr>
        <p:spPr>
          <a:xfrm>
            <a:off x="2738871" y="3467529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{{Subheader2}}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966D66-DD9E-2988-AEC5-42F13B77CD23}"/>
              </a:ext>
            </a:extLst>
          </p:cNvPr>
          <p:cNvSpPr txBox="1"/>
          <p:nvPr/>
        </p:nvSpPr>
        <p:spPr>
          <a:xfrm>
            <a:off x="2848622" y="3758024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{{CVPointer2}}</a:t>
            </a:r>
          </a:p>
          <a:p>
            <a:pPr lvl="0" algn="just">
              <a:spcBef>
                <a:spcPts val="600"/>
              </a:spcBef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74F841-8368-5F2C-4795-37EEC62D9661}"/>
              </a:ext>
            </a:extLst>
          </p:cNvPr>
          <p:cNvSpPr txBox="1"/>
          <p:nvPr/>
        </p:nvSpPr>
        <p:spPr>
          <a:xfrm>
            <a:off x="2757921" y="4526626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{{Subheader3}}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0BD267-D6FF-592A-90E6-0CFF5E9F8EC9}"/>
              </a:ext>
            </a:extLst>
          </p:cNvPr>
          <p:cNvSpPr txBox="1"/>
          <p:nvPr/>
        </p:nvSpPr>
        <p:spPr>
          <a:xfrm>
            <a:off x="2867672" y="4817121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{{CVPointer3}}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9EB23A-4433-2429-DCC6-56059C29BC21}"/>
              </a:ext>
            </a:extLst>
          </p:cNvPr>
          <p:cNvSpPr txBox="1"/>
          <p:nvPr/>
        </p:nvSpPr>
        <p:spPr>
          <a:xfrm>
            <a:off x="2738871" y="5669478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{{Subheader4}}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F071E-64E8-B4E7-C3C5-D316FFB28787}"/>
              </a:ext>
            </a:extLst>
          </p:cNvPr>
          <p:cNvSpPr txBox="1"/>
          <p:nvPr/>
        </p:nvSpPr>
        <p:spPr>
          <a:xfrm>
            <a:off x="2848622" y="5959973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{{CVPointer4}}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C6F92924-9FDA-56E7-B163-9D97CCA1C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99" y="533920"/>
            <a:ext cx="2461909" cy="18466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l" defTabSz="8731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88938" algn="l"/>
              </a:tabLst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t>Senior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2B70A2-732F-3C55-30E1-E5490A203694}"/>
              </a:ext>
            </a:extLst>
          </p:cNvPr>
          <p:cNvSpPr txBox="1"/>
          <p:nvPr/>
        </p:nvSpPr>
        <p:spPr>
          <a:xfrm>
            <a:off x="7230962" y="2387238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{{Subheader5}}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806F72-429D-C0FE-12D4-3DD163A39514}"/>
              </a:ext>
            </a:extLst>
          </p:cNvPr>
          <p:cNvSpPr txBox="1"/>
          <p:nvPr/>
        </p:nvSpPr>
        <p:spPr>
          <a:xfrm>
            <a:off x="7340713" y="2598826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{{CVPointer5}}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F7DA24-4970-AEB0-56CD-B4B8EB4B5991}"/>
              </a:ext>
            </a:extLst>
          </p:cNvPr>
          <p:cNvSpPr txBox="1"/>
          <p:nvPr/>
        </p:nvSpPr>
        <p:spPr>
          <a:xfrm>
            <a:off x="7230626" y="3467529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{{Subheader6}}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CB3F687-6112-B6A1-CC8E-FCCC0D21DCA2}"/>
              </a:ext>
            </a:extLst>
          </p:cNvPr>
          <p:cNvSpPr txBox="1"/>
          <p:nvPr/>
        </p:nvSpPr>
        <p:spPr>
          <a:xfrm>
            <a:off x="7340377" y="3758024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{{CVPointer6}}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F3E2DC-7020-BDAE-59CB-C17767651C7F}"/>
              </a:ext>
            </a:extLst>
          </p:cNvPr>
          <p:cNvSpPr txBox="1"/>
          <p:nvPr/>
        </p:nvSpPr>
        <p:spPr>
          <a:xfrm>
            <a:off x="7250012" y="4480402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{{Subheader7}}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F6BE1F-D9E9-5E02-02A2-D2B5770C5171}"/>
              </a:ext>
            </a:extLst>
          </p:cNvPr>
          <p:cNvSpPr txBox="1"/>
          <p:nvPr/>
        </p:nvSpPr>
        <p:spPr>
          <a:xfrm>
            <a:off x="7340377" y="4817120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{{CVPointer7}}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EAA6B3-3BA7-D1A1-F81E-8F59A963CB60}"/>
              </a:ext>
            </a:extLst>
          </p:cNvPr>
          <p:cNvSpPr txBox="1"/>
          <p:nvPr/>
        </p:nvSpPr>
        <p:spPr>
          <a:xfrm>
            <a:off x="7230626" y="5669478"/>
            <a:ext cx="3312000" cy="19389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>
              <a:lnSpc>
                <a:spcPct val="85000"/>
              </a:lnSpc>
              <a:spcAft>
                <a:spcPts val="600"/>
              </a:spcAft>
              <a:buClr>
                <a:schemeClr val="accent2"/>
              </a:buClr>
              <a:buSzPct val="70000"/>
            </a:pPr>
            <a:r>
              <a:rPr lang="en-IN" sz="1200" b="1" i="1" u="sng" dirty="0">
                <a:solidFill>
                  <a:srgbClr val="424242"/>
                </a:solidFill>
              </a:rPr>
              <a:t>{{Subheader8}}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FC768A-DB5C-FEDF-B14E-39EF6C99E326}"/>
              </a:ext>
            </a:extLst>
          </p:cNvPr>
          <p:cNvSpPr txBox="1"/>
          <p:nvPr/>
        </p:nvSpPr>
        <p:spPr>
          <a:xfrm>
            <a:off x="7340377" y="5959973"/>
            <a:ext cx="4010400" cy="744819"/>
          </a:xfrm>
          <a:prstGeom prst="rect">
            <a:avLst/>
          </a:prstGeom>
          <a:noFill/>
        </p:spPr>
        <p:txBody>
          <a:bodyPr wrap="square" lIns="0" tIns="36576" rIns="0" bIns="0" rtlCol="0">
            <a:spAutoFit/>
          </a:bodyPr>
          <a:lstStyle/>
          <a:p>
            <a:pPr lvl="0" algn="just">
              <a:spcBef>
                <a:spcPts val="600"/>
              </a:spcBef>
              <a:defRPr/>
            </a:pPr>
            <a:r>
              <a:rPr lang="en-IN" sz="1200" dirty="0">
                <a:solidFill>
                  <a:srgbClr val="424242"/>
                </a:solidFill>
              </a:rPr>
              <a:t>{{CVPointer8}}</a:t>
            </a: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  <a:p>
            <a:pPr marL="171450" lvl="0" indent="-171450" algn="just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IN" sz="1200" dirty="0">
              <a:solidFill>
                <a:srgbClr val="4242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264761"/>
      </p:ext>
    </p:extLst>
  </p:cSld>
  <p:clrMapOvr>
    <a:masterClrMapping/>
  </p:clrMapOvr>
</p:sld>
</file>

<file path=ppt/theme/theme1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9db4e91-bad5-4fd0-9ca4-c06485916e3a}" enabled="1" method="Standard" siteId="{f66fae02-5d36-495b-bfe0-78a6ff9f8e6e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120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EYInterstate Light</vt:lpstr>
      <vt:lpstr>Georgia</vt:lpstr>
      <vt:lpstr>EY light background</vt:lpstr>
      <vt:lpstr>PowerPoint Presentation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Shukla</dc:creator>
  <cp:lastModifiedBy>Nithin K Samsan</cp:lastModifiedBy>
  <cp:revision>20</cp:revision>
  <dcterms:created xsi:type="dcterms:W3CDTF">2025-07-23T07:17:49Z</dcterms:created>
  <dcterms:modified xsi:type="dcterms:W3CDTF">2025-08-19T04:24:35Z</dcterms:modified>
</cp:coreProperties>
</file>