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DeveloperSkillsNetwork-DS0701EN-SkillsNetwork/labs_v1/Geospatial_Coordinates.csv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1312083"/>
            <a:ext cx="6253317" cy="213985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Finding Neighborhoods in Downtown Toronto similar to Parkwoods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Chibueze louis alagbogu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22" y="1168568"/>
            <a:ext cx="11270121" cy="55838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dobe Song Std L" panose="02020300000000000000" pitchFamily="18" charset="-128"/>
                <a:cs typeface="Times New Roman" panose="02020603050405020304" pitchFamily="18" charset="0"/>
              </a:rPr>
              <a:t>Blue markers represent the similar neighborhoods in Downtown Toronto and the red marker represents dissimilar neighborhoods while the green marker represents Parkwoods neighborhood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A53E7-062A-4AE9-9293-238AD403C8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0" y="2154872"/>
            <a:ext cx="12191999" cy="47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Discussion &amp; Conclusion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22" y="1168568"/>
            <a:ext cx="11270121" cy="55838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Based on the result, if one is moving from Parkwoods to Downtown Toronto and is curious to stay in a similar or dissimilar neighborhood from Parkwoods using Nearby venues as the criteria. Neighborhoods in Downtown Toronto are all similar to Parkwoods bar Commerce court, Victoria hotel, CN Tower, King and </a:t>
            </a:r>
            <a:r>
              <a:rPr lang="en-US" sz="2000" dirty="0" err="1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Spadina</a:t>
            </a:r>
            <a:r>
              <a:rPr lang="en-US" sz="20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 and Railway Lands.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Adobe Song Std L" panose="02020300000000000000" pitchFamily="18" charset="-128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Final decision should be made by stakeholders based on specific characteristics of neighborhoods and locations in every recommended zone, taking into consideration additional factors </a:t>
            </a:r>
            <a:r>
              <a:rPr lang="en-US" sz="2000" dirty="0">
                <a:solidFill>
                  <a:schemeClr val="accent1"/>
                </a:solidFill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like attractiveness of each location, levels of noise / proximity to major roads, real estate availability, prices, social and economic dynamics of every neighborhood etc.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ind locations in Downtown Toronto similar to Parkwoods.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1517089"/>
            <a:ext cx="10058400" cy="1143000"/>
          </a:xfrm>
        </p:spPr>
        <p:txBody>
          <a:bodyPr>
            <a:noAutofit/>
          </a:bodyPr>
          <a:lstStyle/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One of the most popular venue in Parkwoods is KFC.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if KFC wishes to replicate their success from Parkwoods in Downtown Toronto, this project would be very much helpful.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It can also be used by residents moving from Parkland and wish to be in a similar neighborhood in Downtown Toronto.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We will use our data science powers to generate similar and dissimilar neighborhoods to guide the stakeholders</a:t>
            </a:r>
            <a:r>
              <a:rPr lang="en-US" sz="20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Data Acquisition and Cleaning</a:t>
            </a: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1517089"/>
            <a:ext cx="10058400" cy="1143000"/>
          </a:xfrm>
        </p:spPr>
        <p:txBody>
          <a:bodyPr>
            <a:noAutofit/>
          </a:bodyPr>
          <a:lstStyle/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List of Postal Codes in Canada gotten from the </a:t>
            </a:r>
            <a:r>
              <a:rPr lang="en-US" sz="1800" u="sng" dirty="0">
                <a:solidFill>
                  <a:srgbClr val="C00000"/>
                </a:solidFill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 page</a:t>
            </a:r>
            <a:endParaRPr lang="en-US" sz="1800" u="sng" dirty="0">
              <a:solidFill>
                <a:srgbClr val="C00000"/>
              </a:solidFill>
              <a:effectLst/>
              <a:latin typeface="Adobe Song Std L" panose="02020300000000000000" pitchFamily="18" charset="-128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obe Song Std L" panose="02020300000000000000" pitchFamily="18" charset="-128"/>
                <a:cs typeface="Times New Roman" panose="02020603050405020304" pitchFamily="18" charset="0"/>
              </a:rPr>
              <a:t>CSV file containing Canadas </a:t>
            </a:r>
            <a:r>
              <a:rPr lang="en-US" sz="1800" u="sng" dirty="0">
                <a:solidFill>
                  <a:srgbClr val="C00000"/>
                </a:solidFill>
                <a:effectLst/>
                <a:latin typeface="Adobe Song Std L" panose="02020300000000000000" pitchFamily="18" charset="-128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Geospatial coordinates</a:t>
            </a:r>
            <a:endParaRPr lang="en-US" sz="1800" u="sng" dirty="0">
              <a:solidFill>
                <a:srgbClr val="C00000"/>
              </a:solidFill>
              <a:effectLst/>
              <a:latin typeface="Adobe Song Std L" panose="020203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Types of venues in every neighborhood in Downtown Toronto will be obtained using </a:t>
            </a:r>
            <a:r>
              <a:rPr lang="en-US" sz="1800" i="1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Foursquare 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Geographical coordinate of Downtown Toronto will be obtained using </a:t>
            </a:r>
            <a:r>
              <a:rPr lang="en-US" sz="1800" i="1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Geocoder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Visualizing the Map of Downtown Toronto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22" y="1018666"/>
            <a:ext cx="11270121" cy="1143000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SzPct val="150000"/>
            </a:pPr>
            <a:r>
              <a:rPr lang="en-US" sz="1800" dirty="0">
                <a:effectLst/>
                <a:latin typeface="Adobe Song Std L" panose="02020300000000000000" pitchFamily="18" charset="-128"/>
                <a:cs typeface="Times New Roman" panose="02020603050405020304" pitchFamily="18" charset="0"/>
              </a:rPr>
              <a:t>Blue markers would be added to show the neighborhoods in Downtown Toronto and a green marker to show Parkland neighborhood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AA68E-6FFF-4286-AFCE-336ACD5D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2" y="1808307"/>
            <a:ext cx="12192000" cy="50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K-means Clustering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22" y="1018666"/>
            <a:ext cx="11270121" cy="1143000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SzPct val="150000"/>
            </a:pPr>
            <a:r>
              <a:rPr lang="en-US" sz="1800" dirty="0">
                <a:effectLst/>
                <a:latin typeface="Adobe Song Std L" panose="02020300000000000000" pitchFamily="18" charset="-128"/>
                <a:cs typeface="Times New Roman" panose="02020603050405020304" pitchFamily="18" charset="0"/>
              </a:rPr>
              <a:t>Finding the optimal value of k using elbow method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9C2FF-29A2-4583-A773-341F886F29C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2"/>
          <a:stretch/>
        </p:blipFill>
        <p:spPr>
          <a:xfrm>
            <a:off x="-1541" y="1693889"/>
            <a:ext cx="12193541" cy="51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K-means Clustering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22" y="1333500"/>
            <a:ext cx="11270121" cy="1143000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SzPct val="150000"/>
            </a:pPr>
            <a:r>
              <a:rPr lang="en-US" sz="1800" dirty="0">
                <a:effectLst/>
                <a:latin typeface="Adobe Song Std L" panose="02020300000000000000" pitchFamily="18" charset="-128"/>
                <a:cs typeface="Times New Roman" panose="02020603050405020304" pitchFamily="18" charset="0"/>
              </a:rPr>
              <a:t>From the plot, the optimal value of k is 3.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So, we use K=3 for our k-means clustering.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Then the labels from the k-means clustering are merged to the data frame.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After merging the cluster label to the data frame, we check for the label of Parkwoods and then view all the neighborhoods containing similar labels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and also, the neighborhoods containing dissimilar labels.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4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22" y="1168568"/>
            <a:ext cx="11270121" cy="55838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Image showing the dissimilar neighborhoods: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80EBA-AC8E-4EED-86A5-6419B32111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1" y="1812698"/>
            <a:ext cx="11501230" cy="20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22" y="1168568"/>
            <a:ext cx="11270121" cy="55838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Image showing the similar neighborhoods: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E3DF0-D5EC-4166-80BE-ED7DECAAAB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15440"/>
            <a:ext cx="12190459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9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05" y="434049"/>
            <a:ext cx="8814989" cy="1143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22" y="1168568"/>
            <a:ext cx="11270121" cy="55838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dobe Song Std L" panose="02020300000000000000" pitchFamily="18" charset="-128"/>
                <a:ea typeface="Calibri" panose="020F0502020204030204" pitchFamily="34" charset="0"/>
                <a:cs typeface="Times New Roman" panose="02020603050405020304" pitchFamily="18" charset="0"/>
              </a:rPr>
              <a:t>Image showing the similar neighborhoods: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E3DF0-D5EC-4166-80BE-ED7DECAAAB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15440"/>
            <a:ext cx="12190459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06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{9F525F84-2D4D-4922-A657-4C0156FD1954}tf56160789_win32</Template>
  <TotalTime>32</TotalTime>
  <Words>424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Song Std L</vt:lpstr>
      <vt:lpstr>Arial</vt:lpstr>
      <vt:lpstr>Bookman Old Style</vt:lpstr>
      <vt:lpstr>Calibri</vt:lpstr>
      <vt:lpstr>Franklin Gothic Book</vt:lpstr>
      <vt:lpstr>1_RetrospectVTI</vt:lpstr>
      <vt:lpstr>Finding Neighborhoods in Downtown Toronto similar to Parkwoods</vt:lpstr>
      <vt:lpstr>Find locations in Downtown Toronto similar to Parkwoods.  </vt:lpstr>
      <vt:lpstr>Data Acquisition and Cleaning.  </vt:lpstr>
      <vt:lpstr>Visualizing the Map of Downtown Toronto  </vt:lpstr>
      <vt:lpstr>K-means Clustering </vt:lpstr>
      <vt:lpstr>K-means Clustering </vt:lpstr>
      <vt:lpstr>RESULT </vt:lpstr>
      <vt:lpstr>RESULT </vt:lpstr>
      <vt:lpstr>RESULT </vt:lpstr>
      <vt:lpstr>RESULT </vt:lpstr>
      <vt:lpstr>Discussion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Neighborhoods in Downtown Toronto similar to Parkwoods</dc:title>
  <dc:creator>Chibueze Louis</dc:creator>
  <cp:lastModifiedBy>Chibueze Louis</cp:lastModifiedBy>
  <cp:revision>4</cp:revision>
  <dcterms:created xsi:type="dcterms:W3CDTF">2021-07-07T21:44:31Z</dcterms:created>
  <dcterms:modified xsi:type="dcterms:W3CDTF">2021-07-07T22:17:00Z</dcterms:modified>
</cp:coreProperties>
</file>