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85982" autoAdjust="0"/>
  </p:normalViewPr>
  <p:slideViewPr>
    <p:cSldViewPr snapToGrid="0">
      <p:cViewPr varScale="1">
        <p:scale>
          <a:sx n="47" d="100"/>
          <a:sy n="47" d="100"/>
        </p:scale>
        <p:origin x="77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5/05/2024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Cluster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DBSCAN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Jonnatan Arias Garcia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18735F-7EEC-6E2D-019C-68873463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08" y="265339"/>
            <a:ext cx="6217784" cy="43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2418A-5652-B087-F786-197136C6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1696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DBSCAN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1AC0E-F6EB-5262-1E70-218AD291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536"/>
            <a:ext cx="10515600" cy="4351338"/>
          </a:xfrm>
        </p:spPr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Fue presentado en 1996 por Martin Ester, Hans-Peter </a:t>
            </a:r>
            <a:r>
              <a:rPr lang="es-CO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Kriegel</a:t>
            </a:r>
            <a:r>
              <a:rPr lang="es-CO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, Jörg Sander y </a:t>
            </a:r>
            <a:r>
              <a:rPr lang="es-CO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Xiawei</a:t>
            </a:r>
            <a:r>
              <a:rPr lang="es-CO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Xu</a:t>
            </a:r>
            <a:r>
              <a:rPr lang="es-CO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Sus campos de aplicación son diversos: análisis cartográfico, análisis de datos, segmentación de una imagen, etc.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72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01A2-17D2-B8D7-A3FB-BC35A51C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DBSCAN: </a:t>
            </a:r>
            <a:r>
              <a:rPr lang="es-CO" dirty="0" err="1">
                <a:solidFill>
                  <a:srgbClr val="0070C0"/>
                </a:solidFill>
              </a:rPr>
              <a:t>Start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19CB5-0218-62E4-6FC9-7EA0F92C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A partir de unos puntos y un número entero k, el algoritmo pretende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dividir los puntos en k grupos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, llamados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clústeres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, homogéneos y compactos.</a:t>
            </a:r>
            <a:endParaRPr lang="es-CO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6FDEB82-F0CC-5B3B-2E63-7855EB205C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8400" y="1814513"/>
            <a:ext cx="73152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019FA3-5C1B-082E-F2E7-86BE0A90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82925"/>
            <a:ext cx="7315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01A2-17D2-B8D7-A3FB-BC35A51C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DBSCAN: </a:t>
            </a:r>
            <a:r>
              <a:rPr lang="es-CO" dirty="0" err="1">
                <a:solidFill>
                  <a:srgbClr val="0070C0"/>
                </a:solidFill>
              </a:rPr>
              <a:t>Start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19CB5-0218-62E4-6FC9-7EA0F92C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5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Rubik"/>
              </a:rPr>
              <a:t>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s un algoritmo sencillo y se basa en la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estimación de la densidad local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 </a:t>
            </a:r>
          </a:p>
          <a:p>
            <a:pPr marL="514350" indent="-514350" algn="just" fontAlgn="base"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Para cada observación miramos el número de puntos a una distancia máxima ε de ella. Esta zona se denomina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ε-vecindad de la observación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</a:p>
          <a:p>
            <a:pPr marL="514350" indent="-514350" algn="just" fontAlgn="base"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Si una observación tiene al menos un cierto número de vecinos, incluida ella misma, se considera una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observación central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 En este caso, se ha detectado una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observación de alta densidad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</a:p>
          <a:p>
            <a:pPr marL="514350" indent="-514350" algn="just" fontAlgn="base"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Todas las observaciones en la vecindad de una observación central pertenecen al mismo clúster. Puede haber observaciones centrales cercanas entre sí.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Por lo tanto, de un paso a otro, se obtiene una larga secuencia de observaciones centrales que constituyen un único clúster.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Rubik"/>
            </a:endParaRPr>
          </a:p>
          <a:p>
            <a:pPr marL="514350" indent="-514350" algn="just" fontAlgn="base"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Cualquier observación que no sea una observación central y que no tenga ninguna observación central en su vecindad se considera una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anomalía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6FDEB82-F0CC-5B3B-2E63-7855EB205C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8400" y="1814513"/>
            <a:ext cx="73152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6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59705-4E0E-15E5-55A4-C1C9FD5A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1" y="204107"/>
            <a:ext cx="10700657" cy="2955471"/>
          </a:xfrm>
        </p:spPr>
        <p:txBody>
          <a:bodyPr>
            <a:normAutofit fontScale="92500" lnSpcReduction="10000"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¿Qué distancia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 hay que determinar para cada observación la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ε-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vecindad? 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¿Cuál es el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número mínimo de vecinos necesario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 para considerar una observación como una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observación central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?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Rubik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Rubik"/>
              </a:rPr>
              <a:t>N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 es necesario definir de antemano el número de clústeres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, lo que hace que el algoritmo sea menos rígido.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DBSCAN es que también permite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gestionar los valores atípicos o las anomalías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90A83A8-F0E5-8572-BAA4-4C084152973C}"/>
              </a:ext>
            </a:extLst>
          </p:cNvPr>
          <p:cNvSpPr txBox="1">
            <a:spLocks/>
          </p:cNvSpPr>
          <p:nvPr/>
        </p:nvSpPr>
        <p:spPr>
          <a:xfrm>
            <a:off x="1023257" y="5649686"/>
            <a:ext cx="10515600" cy="1208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El algoritmo ha determinado 3 clústeres principales: azul, verde y amarillo. Los puntos de color morado son anomalías detectadas por el DBSCAN. Obviamente, dependiendo del valor de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 y del número de vecinos mínimos, la partición puede variar.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644D0A-C953-9EF6-160E-03729E55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8" y="2746112"/>
            <a:ext cx="6134101" cy="27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BC37E-F3E8-3642-0DBF-B407121E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Distancia y </a:t>
            </a:r>
            <a:r>
              <a:rPr lang="el-GR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var( --e-global-typography-secondary-font-family )"/>
              </a:rPr>
              <a:t>ε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D8CA9-2370-0738-B8DE-FDAF26EE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8589"/>
          </a:xfrm>
        </p:spPr>
        <p:txBody>
          <a:bodyPr/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¿Cuál es la métrica utilizada para evaluar la distancia entre una observación y sus vecinos? ¿Cuál es la ε?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0E7F47-DF18-E675-C120-B79EF1AC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5" y="3088625"/>
            <a:ext cx="10104049" cy="10929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3FA411-0392-3803-E91E-D10B3E4CCBBA}"/>
              </a:ext>
            </a:extLst>
          </p:cNvPr>
          <p:cNvSpPr txBox="1"/>
          <p:nvPr/>
        </p:nvSpPr>
        <p:spPr>
          <a:xfrm>
            <a:off x="1043975" y="4575994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Rubik"/>
              </a:rPr>
              <a:t>Teniendo como máximo una distancia ε, calculamos la distancia euclidiana entre el vecino y la observación y comprobamos si es inferior a ε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703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BC37E-F3E8-3642-0DBF-B407121E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Distancia y </a:t>
            </a:r>
            <a:r>
              <a:rPr lang="el-GR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var( --e-global-typography-secondary-font-family )"/>
              </a:rPr>
              <a:t>ε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D8CA9-2370-0738-B8DE-FDAF26EE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6358"/>
            <a:ext cx="10515600" cy="22565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El numero de vecino fijado es 5. 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Rubik"/>
              </a:rPr>
              <a:t>	si </a:t>
            </a:r>
            <a:r>
              <a:rPr lang="el-G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CO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 </a:t>
            </a:r>
            <a:r>
              <a:rPr lang="es-CO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es demasiado pequeña, la </a:t>
            </a:r>
            <a:r>
              <a:rPr lang="el-G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CO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-</a:t>
            </a:r>
            <a:r>
              <a:rPr lang="es-CO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vecindad se considera como anomalías</a:t>
            </a:r>
          </a:p>
          <a:p>
            <a:pPr marL="0" indent="0" algn="just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Rubik"/>
              </a:rPr>
              <a:t>	si </a:t>
            </a:r>
            <a:r>
              <a:rPr lang="el-G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CO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 </a:t>
            </a:r>
            <a:r>
              <a:rPr lang="es-CO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es muy </a:t>
            </a:r>
            <a:r>
              <a:rPr lang="es-CO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grande,la</a:t>
            </a:r>
            <a:r>
              <a:rPr lang="es-CO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 </a:t>
            </a:r>
            <a:r>
              <a:rPr lang="el-G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CO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-</a:t>
            </a:r>
            <a:r>
              <a:rPr lang="es-CO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vecindad contendría todas las 	obser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Rubik"/>
              </a:rPr>
              <a:t>vaciones.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Rubik"/>
              </a:rPr>
              <a:t>P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ara optimizar la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 se busca la distancia al vecino más cercano para cada observación.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Se fija 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 que permita que una proporción grande de las observaciones. Entendemos el 90-95 % de las observaciones que deben tener al menos un vecino en su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-vecindad.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9C582E-DCFA-B382-F73E-1037CDB7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330779"/>
            <a:ext cx="731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77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11983</TotalTime>
  <Words>472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Rubik</vt:lpstr>
      <vt:lpstr>var( --e-global-typography-secondary-font-family )</vt:lpstr>
      <vt:lpstr>Tema de Office</vt:lpstr>
      <vt:lpstr>Cluster DBSCAN</vt:lpstr>
      <vt:lpstr>DBSCAN</vt:lpstr>
      <vt:lpstr>DBSCAN: Start</vt:lpstr>
      <vt:lpstr>DBSCAN: Start</vt:lpstr>
      <vt:lpstr>Presentación de PowerPoint</vt:lpstr>
      <vt:lpstr>Distancia y ε</vt:lpstr>
      <vt:lpstr>Distancia y 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122</cp:revision>
  <dcterms:created xsi:type="dcterms:W3CDTF">2024-02-07T18:58:22Z</dcterms:created>
  <dcterms:modified xsi:type="dcterms:W3CDTF">2024-05-05T13:58:13Z</dcterms:modified>
</cp:coreProperties>
</file>