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82" autoAdjust="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13/04/2024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0070C0"/>
                </a:solidFill>
              </a:rPr>
              <a:t>Aprendizaje no Supervisado y </a:t>
            </a:r>
            <a:r>
              <a:rPr lang="es-CO" sz="4800" dirty="0" err="1">
                <a:solidFill>
                  <a:srgbClr val="0070C0"/>
                </a:solidFill>
              </a:rPr>
              <a:t>Clustering</a:t>
            </a:r>
            <a:br>
              <a:rPr lang="es-CO" sz="4800" dirty="0">
                <a:solidFill>
                  <a:srgbClr val="0070C0"/>
                </a:solidFill>
              </a:rPr>
            </a:br>
            <a:r>
              <a:rPr lang="es-CO" sz="4800" dirty="0" err="1">
                <a:solidFill>
                  <a:srgbClr val="0070C0"/>
                </a:solidFill>
              </a:rPr>
              <a:t>Partitional</a:t>
            </a:r>
            <a:r>
              <a:rPr lang="es-CO" sz="4800" dirty="0">
                <a:solidFill>
                  <a:srgbClr val="0070C0"/>
                </a:solidFill>
              </a:rPr>
              <a:t> </a:t>
            </a:r>
            <a:r>
              <a:rPr lang="es-CO" sz="4800" dirty="0" err="1">
                <a:solidFill>
                  <a:srgbClr val="0070C0"/>
                </a:solidFill>
              </a:rPr>
              <a:t>Clust</a:t>
            </a:r>
            <a:r>
              <a:rPr lang="es-CO" sz="4800" dirty="0">
                <a:solidFill>
                  <a:srgbClr val="0070C0"/>
                </a:solidFill>
              </a:rPr>
              <a:t>.: </a:t>
            </a:r>
            <a:r>
              <a:rPr lang="es-CO" sz="4800" dirty="0" err="1">
                <a:solidFill>
                  <a:srgbClr val="0070C0"/>
                </a:solidFill>
              </a:rPr>
              <a:t>Kmeans</a:t>
            </a:r>
            <a:endParaRPr lang="es-CO" sz="4800" dirty="0">
              <a:solidFill>
                <a:srgbClr val="0070C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troduction to k-Means Clustering with scikit-learn in Python | DataCamp">
            <a:extLst>
              <a:ext uri="{FF2B5EF4-FFF2-40B4-BE49-F238E27FC236}">
                <a16:creationId xmlns:a16="http://schemas.microsoft.com/office/drawing/2014/main" id="{05D9198B-3793-D4D1-E490-28D00C6E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22" y="642460"/>
            <a:ext cx="6475956" cy="323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F288E6-C983-6B88-DAAF-C118A1CC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51" y="0"/>
            <a:ext cx="10530714" cy="6858000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3BB034E-DB8D-5511-DB7D-8EB2B8354526}"/>
              </a:ext>
            </a:extLst>
          </p:cNvPr>
          <p:cNvSpPr txBox="1"/>
          <p:nvPr/>
        </p:nvSpPr>
        <p:spPr>
          <a:xfrm>
            <a:off x="9610344" y="4809744"/>
            <a:ext cx="52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k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DE21D3-4D5E-664A-A427-DEF8A389AED9}"/>
              </a:ext>
            </a:extLst>
          </p:cNvPr>
          <p:cNvSpPr txBox="1"/>
          <p:nvPr/>
        </p:nvSpPr>
        <p:spPr>
          <a:xfrm>
            <a:off x="4925568" y="4809744"/>
            <a:ext cx="52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80432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52853A-D65D-BB09-DB06-5FD8CAE1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92" y="0"/>
            <a:ext cx="10031271" cy="6694714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4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B2D19B-A414-E56B-8574-6F13FA58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07" y="0"/>
            <a:ext cx="9912812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1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B659C4F-3FE7-1862-A885-BE2CC297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7" y="156678"/>
            <a:ext cx="10629326" cy="6544644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1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8200A2F-7BD8-945C-875D-069D286E9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76"/>
          <a:stretch/>
        </p:blipFill>
        <p:spPr>
          <a:xfrm>
            <a:off x="1208313" y="867335"/>
            <a:ext cx="9775374" cy="4893623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01F330-5E7D-82C7-76A3-6B9F3925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67" y="0"/>
            <a:ext cx="9817786" cy="6721327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17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560786-BD96-CB42-38C4-F3058C90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1" y="233792"/>
            <a:ext cx="9378665" cy="6390415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B8CD8D9-3848-6E17-A7A5-685738D98304}"/>
                  </a:ext>
                </a:extLst>
              </p:cNvPr>
              <p:cNvSpPr txBox="1"/>
              <p:nvPr/>
            </p:nvSpPr>
            <p:spPr>
              <a:xfrm>
                <a:off x="7607808" y="2871216"/>
                <a:ext cx="3060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𝑃𝑡𝑜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𝑐𝑒𝑛𝑡𝑟𝑜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𝑚𝑒𝑑𝑖𝑜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B8CD8D9-3848-6E17-A7A5-685738D98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808" y="2871216"/>
                <a:ext cx="306019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5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B88D05-1FBD-8EA2-2AD7-83FBF86E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20" y="0"/>
            <a:ext cx="9612655" cy="6694714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5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302A1B-371D-80DC-D7AE-8C7BB22A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31" y="114706"/>
            <a:ext cx="9868522" cy="6628588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56F742-7D5B-09BA-7650-AE5D97EE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92" y="0"/>
            <a:ext cx="10033200" cy="6858000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6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B586E2-69A6-8AB2-AC87-7F412C1E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36" y="0"/>
            <a:ext cx="9835864" cy="68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802C70-FBFC-15ED-E084-F69E2CCA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4" y="188825"/>
            <a:ext cx="10907857" cy="6669175"/>
          </a:xfrm>
          <a:prstGeom prst="rect">
            <a:avLst/>
          </a:prstGeom>
        </p:spPr>
      </p:pic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AEA378C0-0CC8-33E7-B3D1-F32F6089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03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30</Words>
  <Application>Microsoft Office PowerPoint</Application>
  <PresentationFormat>Panorámica</PresentationFormat>
  <Paragraphs>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Aprendizaje no Supervisado y Clustering Partitional Clust.: Kmeans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126</cp:revision>
  <dcterms:created xsi:type="dcterms:W3CDTF">2024-02-07T18:58:22Z</dcterms:created>
  <dcterms:modified xsi:type="dcterms:W3CDTF">2024-04-13T21:42:40Z</dcterms:modified>
</cp:coreProperties>
</file>