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3.xml" ContentType="application/vnd.openxmlformats-officedocument.presentationml.notesSlide+xml"/>
  <Override PartName="/ppt/ink/ink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8.xml" ContentType="application/inkml+xml"/>
  <Override PartName="/ppt/ink/ink9.xml" ContentType="application/inkml+xml"/>
  <Override PartName="/ppt/notesSlides/notesSlide7.xml" ContentType="application/vnd.openxmlformats-officedocument.presentationml.notesSlide+xml"/>
  <Override PartName="/ppt/ink/ink10.xml" ContentType="application/inkml+xml"/>
  <Override PartName="/ppt/ink/ink11.xml" ContentType="application/inkml+xml"/>
  <Override PartName="/ppt/notesSlides/notesSlide8.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9.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notesSlides/notesSlide12.xml" ContentType="application/vnd.openxmlformats-officedocument.presentationml.notesSlide+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13.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notesSlides/notesSlide16.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notesSlides/notesSlide17.xml" ContentType="application/vnd.openxmlformats-officedocument.presentationml.notesSlide+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notesSlides/notesSlide18.xml" ContentType="application/vnd.openxmlformats-officedocument.presentationml.notesSlide+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notesSlides/notesSlide19.xml" ContentType="application/vnd.openxmlformats-officedocument.presentationml.notesSlide+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notesSlides/notesSlide20.xml" ContentType="application/vnd.openxmlformats-officedocument.presentationml.notesSlide+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notesSlides/notesSlide21.xml" ContentType="application/vnd.openxmlformats-officedocument.presentationml.notesSlide+xml"/>
  <Override PartName="/ppt/ink/ink174.xml" ContentType="application/inkml+xml"/>
  <Override PartName="/ppt/ink/ink175.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notesSlides/notesSlide25.xml" ContentType="application/vnd.openxmlformats-officedocument.presentationml.notesSlide+xml"/>
  <Override PartName="/ppt/ink/ink180.xml" ContentType="application/inkml+xml"/>
  <Override PartName="/ppt/ink/ink181.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8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309" r:id="rId4"/>
    <p:sldId id="261" r:id="rId5"/>
    <p:sldId id="278" r:id="rId6"/>
    <p:sldId id="276" r:id="rId7"/>
    <p:sldId id="310" r:id="rId8"/>
    <p:sldId id="312" r:id="rId9"/>
    <p:sldId id="313" r:id="rId10"/>
    <p:sldId id="314" r:id="rId11"/>
    <p:sldId id="315" r:id="rId12"/>
    <p:sldId id="316" r:id="rId13"/>
    <p:sldId id="320" r:id="rId14"/>
    <p:sldId id="321" r:id="rId15"/>
    <p:sldId id="323" r:id="rId16"/>
    <p:sldId id="324" r:id="rId17"/>
    <p:sldId id="342" r:id="rId18"/>
    <p:sldId id="326" r:id="rId19"/>
    <p:sldId id="325" r:id="rId20"/>
    <p:sldId id="328" r:id="rId21"/>
    <p:sldId id="329" r:id="rId22"/>
    <p:sldId id="327" r:id="rId23"/>
    <p:sldId id="281" r:id="rId24"/>
    <p:sldId id="330" r:id="rId25"/>
    <p:sldId id="347" r:id="rId26"/>
    <p:sldId id="331" r:id="rId27"/>
    <p:sldId id="332" r:id="rId28"/>
    <p:sldId id="333" r:id="rId29"/>
    <p:sldId id="334" r:id="rId30"/>
    <p:sldId id="335" r:id="rId31"/>
    <p:sldId id="336" r:id="rId32"/>
    <p:sldId id="337" r:id="rId33"/>
    <p:sldId id="338" r:id="rId34"/>
    <p:sldId id="339" r:id="rId35"/>
    <p:sldId id="346" r:id="rId36"/>
    <p:sldId id="300" r:id="rId37"/>
    <p:sldId id="302" r:id="rId38"/>
    <p:sldId id="303" r:id="rId39"/>
    <p:sldId id="304" r:id="rId4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851A4EA-D54C-43CD-A697-3947917CD7EB}">
          <p14:sldIdLst>
            <p14:sldId id="256"/>
            <p14:sldId id="257"/>
            <p14:sldId id="309"/>
            <p14:sldId id="261"/>
            <p14:sldId id="278"/>
            <p14:sldId id="276"/>
            <p14:sldId id="310"/>
            <p14:sldId id="312"/>
            <p14:sldId id="313"/>
            <p14:sldId id="314"/>
            <p14:sldId id="315"/>
            <p14:sldId id="316"/>
            <p14:sldId id="320"/>
            <p14:sldId id="321"/>
            <p14:sldId id="323"/>
            <p14:sldId id="324"/>
            <p14:sldId id="342"/>
            <p14:sldId id="326"/>
            <p14:sldId id="325"/>
            <p14:sldId id="328"/>
            <p14:sldId id="329"/>
            <p14:sldId id="327"/>
            <p14:sldId id="281"/>
            <p14:sldId id="330"/>
            <p14:sldId id="347"/>
            <p14:sldId id="331"/>
            <p14:sldId id="332"/>
            <p14:sldId id="333"/>
            <p14:sldId id="334"/>
            <p14:sldId id="335"/>
            <p14:sldId id="336"/>
            <p14:sldId id="337"/>
            <p14:sldId id="338"/>
            <p14:sldId id="339"/>
            <p14:sldId id="346"/>
            <p14:sldId id="300"/>
            <p14:sldId id="302"/>
            <p14:sldId id="303"/>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natan arias garcia" initials="ja" lastIdx="2" clrIdx="0">
    <p:extLst>
      <p:ext uri="{19B8F6BF-5375-455C-9EA6-DF929625EA0E}">
        <p15:presenceInfo xmlns:p15="http://schemas.microsoft.com/office/powerpoint/2012/main" userId="a49012081746b4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728" autoAdjust="0"/>
  </p:normalViewPr>
  <p:slideViewPr>
    <p:cSldViewPr snapToGrid="0">
      <p:cViewPr varScale="1">
        <p:scale>
          <a:sx n="55" d="100"/>
          <a:sy n="55" d="100"/>
        </p:scale>
        <p:origin x="81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3T17:38:55.33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1,'67'3,"1"4,-1 2,43 13,-68-14,260 21,-194-5,28 2,-108-27,-23 0,-1 1,0-1,1 1,-1-1,0 1,1 0,-1 1,0-1,1 1,-1 0,0 0,0 0,0 1,0-1,0 1,0 0,0 0,0 1,-1-1,1 1,-1-1,0 1,3 3,-2 3,0 0,-1 1,0-1,-1 1,0-1,0 1,-1 0,-1 0,1 0,-2 5,3 27,4 73,-7-112,0-1,-1 1,1-1,-1 1,0-1,0 1,0-1,0 0,0 0,0 0,-1 0,1-1,-1 1,1-1,-1 1,1-1,-1 0,0 0,0 0,0 0,1 0,-1-1,0 1,0-1,0 0,0 0,0 0,0 0,0-1,0 1,0-1,0 0,0 0,-1 0,-10 0,-5 1,0 0,0 1,0 1,1 1,-1 0,-10 4,-5 2,0-2,-1-1,0-2,0-1,0-2,-18-2,19 1,-131-13,31-13,120 22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21:08.96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1,'166'20,"170"23,-275-35,0 3,0 3,23 9,-23-11,2-2,0-4,0-1,0-4,49-6,16 3,357 2,-457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34:50.24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0,'2'0,"4"0,6 0,6 0,3 0,0 0,0 0,3 0,1 0,-1 0,-6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34:52.37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1,'8'0,"8"0,8 0,4 0,-1 0,-2 0,2 0,2 0,1 0,1 0,-5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20:19.701"/>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0,'0'0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20:22.196"/>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19:38.228"/>
    </inkml:context>
    <inkml:brush xml:id="br0">
      <inkml:brushProperty name="width" value="0.35" units="cm"/>
      <inkml:brushProperty name="height" value="0.35" units="cm"/>
      <inkml:brushProperty name="color" value="#FFFFFF"/>
      <inkml:brushProperty name="ignorePressure" value="1"/>
    </inkml:brush>
  </inkml:definitions>
  <inkml:trace contextRef="#ctx0" brushRef="#br0">2178 9538,'0'0</inkml:trace>
  <inkml:trace contextRef="#ctx0" brushRef="#br0" timeOffset="7323.08">2178 10147,'41'-12,"50"4,0 5,28 5,-5 0,612-2,-615 6,0 5,0 6,24 11,-135-28,51 7,1-3,-1-2,44-4,-11 0,561 2,-450 20,188-21,-374 2,0-1,0 0,0-1,0 0,0-1,0 1,-1-2,1 0,0 0,-1 0,0-1,0-1,0 1,0-2,-1 1,1-1,-1 0,6-7,-9 7,0-1,0 1,-1-1,0 0,0 0,0-1,-1 1,0 0,0-1,0 1,-1-1,-1 0,1 0,-1-7,-2 13,0-1,0 0,-1 1,1-1,-1 1,1 0,-1 0,0 0,0 0,0 1,0-1,0 1,0 0,0 0,0 0,-1 0,1 0,0 1,-1 0,1-1,0 1,0 1,-1-1,1 1,0-1,-1 1,1 0,0 0,0 0,0 1,-158 50,-20-23,157-27,0 2,0 0,0 1,0 2,1 1,0 0,-1 3,-213 68,144-49,71-21,-1-2,0 0,-1-1,1-2,-9 1,-225 1,163 9,0-5,-54-4,-113-6,104 16,-14 16,137-28,0 0,0-2,0-2,-13-3,-25 1,-90 16,97 0,0-3,0-3,-52-1,-99-9,152-14,45 5</inkml:trace>
  <inkml:trace contextRef="#ctx0" brushRef="#br0" timeOffset="13658.57">9039 6979,'1648'0,"-1646"0,4-2,0 2,0-1,1 1,-1 0,0 0,0 1,0 0,1 0,-1 1,0 0,0 0,-1 0,1 1,0 0,-1 0,1 0,-1 1,0 0,0 0,0 0,-1 1,3 3,-2 6,0-1,-2 1,1 0,-2 0,0 0,0 0,-1 0,-1 0,0 1,-1-1,0 0,-1 4,-1 27,3-40,0 0,-1-1,1 1,-1 0,0-1,0 1,0-1,0 1,-1-1,0 0,0 1,0-1,0 0,-1 0,1 0,-1-1,0 1,0-1,0 0,-1 0,1 0,-1 0,1 0,-1-1,0 0,0 0,0 0,-2 1,-26 7,1-1,-1-2,0-2,-1 0,0-3,-1-1,8 1,-93 2,312-43,-140 25,371-125,-273 86,42-16,-174 58,0 1,1 1,0 1,0 1,0 1,1 1,16-1,374 3,-392 3,0-1,-1 0,0-2,1 0,-1-2,0 0,-1-1,1-1,-1 0,0-2,-1 0,0-1,0-1,-1 0,-11 8,0-1,0 1,-1-1,0 1,0-1,0 0,0 0,0-1,-1 1,1-1,-1 1,0-1,-1 0,1 0,-1 0,0 0,0 0,0 0,-1 0,1 0,-1 0,0 0,-1-1,1 1,-1 0,0 0,0 0,0 0,-1 0,1 0,-1 1,0-1,-1 1,1-1,-1 1,0 0,0 0,-1-1,-20-22,-2 1,0 2,-2 0,0 3,-13-7,22 15,0 1,-1 2,0 0,-1 1,0 1,0 1,0 1,-1 1,0 2,0 0,0 1,-9 1,29 1,-14-1,1 1,0 0,-1 1,1 0,0 1,0 2,0-1,0 2,0 0,-12 7,2 2,14-10,1 0,0 1,0 0,0 1,1 0,-1 0,1 1,1 1,-1-1,1 2,0-1,1 1,0 1,0-1,1 1,0 0,1 1,0-1,0 1,1 1,0-1,0 6,3-7,1-2,0 0,0 0,-1 1,0-1,0 0,0 0,-1 0,-1 0,1-1,-1 1,0-1,-1 1,0-1,0 0,-5 6,-3-2,-1-1,0 0,-1-1,0 0,0-1,-1-1,0 0,0-2,0 0,-1 0,1-2,-1 0,0-1,0 0,0-2,0 0,0-1,0-1,-8-2,17 2,1 0,-1-1,1 0,0 0,0 0,0-1,0 0,0-1,1 1,0-1,0 0,0-1,0 1,1-1,0 0,0 0,0 0,1-1,0 1,0-1,0 0,1 0,0 0,0-1,1 1,0 0,0-1,-2-2,-48-185,49 190,0 0,0 1,0-1,-1 1,1 0,-1-1,0 1,-1 1,1-1,0 0,-1 1,0 0,0 0,0 0,0 0,0 1,0-1,-1 1,1 1,-1-1,-2 0,-105-12,87 13,-464-47,431 44,-211-2,252 11,30 5,57 13,0-3,2-3,0-4,3-3,53 6,106-3,-210-11,1 1,-1 1,0 2,0 0,7 5,21 4,105 49,-89-39,1-3,1-3,0-4,1-3,0-4,1-3,0-3,12-5,339-2,-416 5,-3 1,0 0,0-1,0 1,-1-1,1 0,0 0,0-1,0 1,0-1,0 0,-1 0,1 0,0-1,-1 1,1-1,-1 0,1 0,-1 0,0-1,0 1,0-1,0 0,0 0,-1 0,1 0,-1-1,1 0,-4 2,0-1,0 0,0 1,0-1,-1 1,1-1,-1 1,1 0,-1 0,0-1,0 1,0 1,0-1,0 0,0 0,0 1,0-1,-1 1,1 0,-1 0,1 0,-1 0,1 0,-1 1,1-1,-1 1,0 0,1 0,-1 0,1 0,-2 0,-210-6,180-10,29 5</inkml:trace>
  <inkml:trace contextRef="#ctx0" brushRef="#br0" timeOffset="50304.83">1 0,'104'88,"25"9,997 677,-515-300,-425-300,122 150,-90-90,138 108,14-16,225 140,366 263,-371-281,-183-137,462 363,-445-338,233 173,-638-495,12 8,-2 0,0 2,-1 2,-1 1,-1 1,-1 1,-2 1,15 26,136 213,-111-177,68 103,204 284,-293-425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20:31.620"/>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20:32.083"/>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0,'0'0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0:10.210"/>
    </inkml:context>
    <inkml:brush xml:id="br0">
      <inkml:brushProperty name="width" value="0.4" units="cm"/>
      <inkml:brushProperty name="height" value="0.8" units="cm"/>
      <inkml:brushProperty name="color" value="#FFACD5"/>
      <inkml:brushProperty name="tip" value="rectangle"/>
      <inkml:brushProperty name="rasterOp" value="maskPen"/>
      <inkml:brushProperty name="ignorePressure" value="1"/>
    </inkml:brush>
  </inkml:definitions>
  <inkml:trace contextRef="#ctx0" brushRef="#br0">0 4,'41'0,"9"-3,1 6,-1 6,46 30,74 39,20-18,-172-60,101 36,-84-9,-1-3,1-6,0-6,0-3,34-6,426-6,-469 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0:13.461"/>
    </inkml:context>
    <inkml:brush xml:id="br0">
      <inkml:brushProperty name="width" value="0.4" units="cm"/>
      <inkml:brushProperty name="height" value="0.8" units="cm"/>
      <inkml:brushProperty name="color" value="#FFACD5"/>
      <inkml:brushProperty name="tip" value="rectangle"/>
      <inkml:brushProperty name="rasterOp" value="maskPen"/>
      <inkml:brushProperty name="ignorePressure" value="1"/>
    </inkml:brush>
  </inkml:definitions>
  <inkml:trace contextRef="#ctx0" brushRef="#br0">0 1,'370'0,"-204"16,115 10,-125-6,-31 11,-74-14,130 45,-157-56,0 0,1-2,0-1,0-1,-1-2,1 0,21-3,21 1,115 1,-157 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0:29.98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1,'2066'0,"-2064"0,81-1,0 4,-1 4,8 4,46 15,-31-4,1-5,1-5,59-2,-48-11,324 7,370 7,-572-14,1418 1,-1589-7,-44-2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21:11.62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68,'52'-24,"-8"12,2 2,-1 2,1 1,1 3,-1 2,0 2,18 3,-13-2,1129 0,-1153-1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0:32.16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0,'184'13,"29"4,57 8,-85-5,67 44,-201-57,-1-3,1-2,47-5,-8 1,365 2,-423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0:33.88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22,'400'-1,"-54"-19,277 21,-601-1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0:35.597"/>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2,'130'0,"49"-1,121 16,92 49,-62-57,-216-8,-85 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0:38.77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1,'1331'0,"-1302"0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1T16:50:30.065"/>
    </inkml:context>
    <inkml:brush xml:id="br0">
      <inkml:brushProperty name="width" value="0.4" units="cm"/>
      <inkml:brushProperty name="height" value="0.8" units="cm"/>
      <inkml:brushProperty name="color" value="#FFACD5"/>
      <inkml:brushProperty name="tip" value="rectangle"/>
      <inkml:brushProperty name="rasterOp" value="maskPen"/>
      <inkml:brushProperty name="ignorePressure" value="1"/>
    </inkml:brush>
  </inkml:definitions>
  <inkml:trace contextRef="#ctx0" brushRef="#br0">0 4,'41'0,"9"-3,1 6,-1 6,46 30,74 39,20-18,-172-60,101 36,-84-9,-1-3,1-6,0-6,0-3,34-6,426-6,-469 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20:19.701"/>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20:22.196"/>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19:38.228"/>
    </inkml:context>
    <inkml:brush xml:id="br0">
      <inkml:brushProperty name="width" value="0.35" units="cm"/>
      <inkml:brushProperty name="height" value="0.35" units="cm"/>
      <inkml:brushProperty name="color" value="#FFFFFF"/>
      <inkml:brushProperty name="ignorePressure" value="1"/>
    </inkml:brush>
  </inkml:definitions>
  <inkml:trace contextRef="#ctx0" brushRef="#br0">2178 9538,'0'0</inkml:trace>
  <inkml:trace contextRef="#ctx0" brushRef="#br0" timeOffset="7323.08">2178 10147,'41'-12,"50"4,0 5,28 5,-5 0,612-2,-615 6,0 5,0 6,24 11,-135-28,51 7,1-3,-1-2,44-4,-11 0,561 2,-450 20,188-21,-374 2,0-1,0 0,0-1,0 0,0-1,0 1,-1-2,1 0,0 0,-1 0,0-1,0-1,0 1,0-2,-1 1,1-1,-1 0,6-7,-9 7,0-1,0 1,-1-1,0 0,0 0,0-1,-1 1,0 0,0-1,0 1,-1-1,-1 0,1 0,-1-7,-2 13,0-1,0 0,-1 1,1-1,-1 1,1 0,-1 0,0 0,0 0,0 1,0-1,0 1,0 0,0 0,0 0,-1 0,1 0,0 1,-1 0,1-1,0 1,0 1,-1-1,1 1,0-1,-1 1,1 0,0 0,0 0,0 1,-158 50,-20-23,157-27,0 2,0 0,0 1,0 2,1 1,0 0,-1 3,-213 68,144-49,71-21,-1-2,0 0,-1-1,1-2,-9 1,-225 1,163 9,0-5,-54-4,-113-6,104 16,-14 16,137-28,0 0,0-2,0-2,-13-3,-25 1,-90 16,97 0,0-3,0-3,-52-1,-99-9,152-14,45 5</inkml:trace>
  <inkml:trace contextRef="#ctx0" brushRef="#br0" timeOffset="13658.57">9039 6979,'1648'0,"-1646"0,4-2,0 2,0-1,1 1,-1 0,0 0,0 1,0 0,1 0,-1 1,0 0,0 0,-1 0,1 1,0 0,-1 0,1 0,-1 1,0 0,0 0,0 0,-1 1,3 3,-2 6,0-1,-2 1,1 0,-2 0,0 0,0 0,-1 0,-1 0,0 1,-1-1,0 0,-1 4,-1 27,3-40,0 0,-1-1,1 1,-1 0,0-1,0 1,0-1,0 1,-1-1,0 0,0 1,0-1,0 0,-1 0,1 0,-1-1,0 1,0-1,0 0,-1 0,1 0,-1 0,1 0,-1-1,0 0,0 0,0 0,-2 1,-26 7,1-1,-1-2,0-2,-1 0,0-3,-1-1,8 1,-93 2,312-43,-140 25,371-125,-273 86,42-16,-174 58,0 1,1 1,0 1,0 1,0 1,1 1,16-1,374 3,-392 3,0-1,-1 0,0-2,1 0,-1-2,0 0,-1-1,1-1,-1 0,0-2,-1 0,0-1,0-1,-1 0,-11 8,0-1,0 1,-1-1,0 1,0-1,0 0,0 0,0-1,-1 1,1-1,-1 1,0-1,-1 0,1 0,-1 0,0 0,0 0,0 0,-1 0,1 0,-1 0,0 0,-1-1,1 1,-1 0,0 0,0 0,0 0,-1 0,1 0,-1 1,0-1,-1 1,1-1,-1 1,0 0,0 0,-1-1,-20-22,-2 1,0 2,-2 0,0 3,-13-7,22 15,0 1,-1 2,0 0,-1 1,0 1,0 1,0 1,-1 1,0 2,0 0,0 1,-9 1,29 1,-14-1,1 1,0 0,-1 1,1 0,0 1,0 2,0-1,0 2,0 0,-12 7,2 2,14-10,1 0,0 1,0 0,0 1,1 0,-1 0,1 1,1 1,-1-1,1 2,0-1,1 1,0 1,0-1,1 1,0 0,1 1,0-1,0 1,1 1,0-1,0 6,3-7,1-2,0 0,0 0,-1 1,0-1,0 0,0 0,-1 0,-1 0,1-1,-1 1,0-1,-1 1,0-1,0 0,-5 6,-3-2,-1-1,0 0,-1-1,0 0,0-1,-1-1,0 0,0-2,0 0,-1 0,1-2,-1 0,0-1,0 0,0-2,0 0,0-1,0-1,-8-2,17 2,1 0,-1-1,1 0,0 0,0 0,0-1,0 0,0-1,1 1,0-1,0 0,0-1,0 1,1-1,0 0,0 0,0 0,1-1,0 1,0-1,0 0,1 0,0 0,0-1,1 1,0 0,0-1,-2-2,-48-185,49 190,0 0,0 1,0-1,-1 1,1 0,-1-1,0 1,-1 1,1-1,0 0,-1 1,0 0,0 0,0 0,0 0,0 1,0-1,-1 1,1 1,-1-1,-2 0,-105-12,87 13,-464-47,431 44,-211-2,252 11,30 5,57 13,0-3,2-3,0-4,3-3,53 6,106-3,-210-11,1 1,-1 1,0 2,0 0,7 5,21 4,105 49,-89-39,1-3,1-3,0-4,1-3,0-4,1-3,0-3,12-5,339-2,-416 5,-3 1,0 0,0-1,0 1,-1-1,1 0,0 0,0-1,0 1,0-1,0 0,-1 0,1 0,0-1,-1 1,1-1,-1 0,1 0,-1 0,0-1,0 1,0-1,0 0,0 0,-1 0,1 0,-1-1,1 0,-4 2,0-1,0 0,0 1,0-1,-1 1,1-1,-1 1,1 0,-1 0,0-1,0 1,0 1,0-1,0 0,0 0,0 1,0-1,-1 1,1 0,-1 0,1 0,-1 0,1 0,-1 1,1-1,-1 1,0 0,1 0,-1 0,1 0,-2 0,-210-6,180-10,29 5</inkml:trace>
  <inkml:trace contextRef="#ctx0" brushRef="#br0" timeOffset="50304.83">1 0,'104'88,"25"9,997 677,-515-300,-425-300,122 150,-90-90,138 108,14-16,225 140,366 263,-371-281,-183-137,462 363,-445-338,233 173,-638-495,12 8,-2 0,0 2,-1 2,-1 1,-1 1,-1 1,-2 1,15 26,136 213,-111-177,68 103,204 284,-293-425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20:31.620"/>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20:32.083"/>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26:34.38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1,'42'0,"1"1,-1 2,0 2,3 2,278 48,-265-43,1-3,0-3,0-2,16-4,-53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2:48.89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0 273,'0'-1,"0"-2,1 1,-1 1,1-2,-1 2,0-1,1 1,0-2,0 2,0-1,-1 0,1 1,0-1,1 0,-1 1,0 0,1-1,-1 1,0 0,1-1,-1 2,1-1,0 0,-1 0,1 0,0 0,0 1,0-1,-1 0,2 1,61-9,-47 8,203-15,723 17,-906 0,0 1,0 1,-1 3,27 8,11 1,1-3,-1-4,14-1,307 40,-115-12,5-33,-139 14,-32 0,233-15,1010-1,-1249-5,71-12,-83 5,-56 7,-1-3,0 0,-1-3,0-2,0-1,13-8,176-71,-176 70,1 2,1 2,-1 2,8 2,65-22,-85 23,0 3,-1 1,20-1,138 7,-118 6,335-2,-392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2:58.96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0,'73'23,"-36"-7,81 20,91 16,-133-41,0-2,0-4,1-4,39-5,23 1,221 4,-347 0,1 0,-1 2,0-1,0 2,0 0,0 0,11 7,75 19,54-27,-124-4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3:13.660"/>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61,'232'1,"-123"9,-1 14,0 0,23-9,-117-12,0 1,1 0,-1 1,-1 0,5 3,39 14,92 12,24 26,-18-26,-118-27,2-3,-1-2,1-2,13-1,5 0,-46 1,0 0,1-1,-1 0,0-1,0 0,0-1,0 0,-1-1,0 0,1-1,3-2,5-6,0-2,-1 0,0-2,-1 1,-1-2,-1 0,-1-1,0 0,4-10,-13 23,0 0,0 0,0 1,1 0,0 0,-1 1,2-1,-1 1,0 0,1 0,0 1,0 0,8-2,8-1,2 0,-1 1,14 0,145-11,-25 6,30 11,-73 18,63 12,-35-12,61-17,-185-2,115 6,-88 2,115 13,177-20,213-1,-518-2,0-1,0-3,-1 0,1-2,19-8,33-7,-68 19,-3 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3:16.075"/>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0 23,'1'-1,"0"0,0 0,0-1,0 1,0 0,0 0,0 0,0 1,1-1,-1 0,0 0,1 1,-1-1,0 0,1 1,-1-1,1 1,-1 0,0 0,1-1,-1 1,1 0,-1 0,1 0,0 1,2-2,246-5,-155 8,1327-2,-1391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3:17.995"/>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22,'1038'0,"-755"-21,-98 21,-159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3:19.963"/>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23,'1519'0,"-1435"-13,-63 4</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3:29.946"/>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1,'17'8,"1"-1,1-1,-1-1,1-1,0 0,10 0,232 2,-156-8,3 2,-85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4:37.02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1,'364'0,"-329"2,-1 1,0 2,0 1,0 2,20 8,-24-9,0-1,1-2,-1-1,31-2,39 5,-69-2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4:38.54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6:44.98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1,'93'-1,"0"5,0 3,85 20,-12 7,-148-27,8 3,1 0,0-2,1-1,0-2,28 3,280-10,-305 2,-3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26:35.56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0,'52'13,"2"-3,-1-3,1-1,1-3,-1-3,32-4,4 3,-89 1,28-1,-1 1,1 1,-1 2,1 1,25 7,218 50,-251-58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6:46.93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84,'319'0,"-299"-1,0-2,1 0,-1-1,0-1,-1-1,6-3,103-23,23 19,-90 7,-32 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7:06.162"/>
    </inkml:context>
    <inkml:brush xml:id="br0">
      <inkml:brushProperty name="width" value="0.4" units="cm"/>
      <inkml:brushProperty name="height" value="0.8" units="cm"/>
      <inkml:brushProperty name="color" value="#D9AEFF"/>
      <inkml:brushProperty name="tip" value="rectangle"/>
      <inkml:brushProperty name="rasterOp" value="maskPen"/>
      <inkml:brushProperty name="ignorePressure" value="1"/>
    </inkml:brush>
  </inkml:definitions>
  <inkml:trace contextRef="#ctx0" brushRef="#br0">0 12,'1'1,"0"1,-1-1,1 0,0 0,0 0,0 0,0 0,0 0,0-1,0 1,1 0,-1 0,0-1,0 1,1-1,-1 1,0-1,0 0,1 1,-1-1,1 0,-1 0,0 0,1 0,-1 0,1 0,1 0,220 6,-147-7,-27 1,1-2,-1-2,26-6,-34 1,-6 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07:08.330"/>
    </inkml:context>
    <inkml:brush xml:id="br0">
      <inkml:brushProperty name="width" value="0.4" units="cm"/>
      <inkml:brushProperty name="height" value="0.8" units="cm"/>
      <inkml:brushProperty name="color" value="#D9AEFF"/>
      <inkml:brushProperty name="tip" value="rectangle"/>
      <inkml:brushProperty name="rasterOp" value="maskPen"/>
      <inkml:brushProperty name="ignorePressure" value="1"/>
    </inkml:brush>
  </inkml:definitions>
  <inkml:trace contextRef="#ctx0" brushRef="#br0">1 0,'3'0,"16"0,8 0,13 0,11 0,0 0,-1 0,-6 0,-4 0,-4 0,-2 4,-3 0,-3 1,1-2,2 0,0-2,-2 0,-6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2-03T18:27:19.325"/>
    </inkml:context>
    <inkml:brush xml:id="br0">
      <inkml:brushProperty name="width" value="0.05" units="cm"/>
      <inkml:brushProperty name="height" value="0.05" units="cm"/>
    </inkml:brush>
  </inkml:definitions>
  <inkml:trace contextRef="#ctx0" brushRef="#br0">76 280 5440 0 0,'0'0'124'0'0,"0"0"17"0"0,0 0 10 0 0,0-1 24 0 0,0-9 146 0 0,-4-4 2226 0 0,3 12-2870 0 0,0 0 517 0 0,1 2 81 0 0,0 0 40 0 0,0 0 5 0 0,0 0-27 0 0,-10-14 1950 0 0,15-26-2115 0 0,16-117 30 0 0,-15 118 129 0 0,-6 39 53 0 0,0 0 11 0 0,0 0-34 0 0,-2 14-145 0 0,-6 41-63 0 0,7-41-11 0 0,1-14 7 0 0,0 0 39 0 0,0 0 15 0 0,0 0 1 0 0,0 0 12 0 0,0 0 52 0 0,0 0 28 0 0,0 0 4 0 0,5 5 416 0 0,-4-2-629 0 0,0 0 1 0 0,0 0 0 0 0,0 0-1 0 0,-1 0 1 0 0,0 0 0 0 0,1 0-1 0 0,-1 0 1 0 0,0 0 0 0 0,0 0-1 0 0,-1 0 1 0 0,1 0 0 0 0,-1 0-1 0 0,1 0 1 0 0,-1 0 0 0 0,0 0-1 0 0,-1 2-43 0 0,-2 23 96 0 0,-5 31 11 0 0,-3 40-27 0 0,15-50 236 0 0,7 41 34 0 0,1 37-331 0 0,-6-60 229 0 0,0 27-117 0 0,1 24-43 0 0,12-19 69 0 0,-2-59-92 0 0,3 0 70 0 0,-19-34-92 0 0,-1 12-33 0 0,4-9 1 0 0,1-1 45 0 0,-3-7 19 0 0,-1-1-7 0 0,0 0 4 0 0,0 0 6 0 0,-1-2 1 0 0,-14-30 48 0 0,1-19-117 0 0,2-16-234 0 0,7 33 16 0 0,-7-11 118 0 0,-40-111-28 0 0,30 65 172 0 0,2-22 486 0 0,15 65-852 0 0,4-27 374 0 0,1 69-69 0 0,0 0 0 0 0,1 0-1 0 0,0 0 1 0 0,0 0 0 0 0,0 0-1 0 0,1 0 1 0 0,0 0 0 0 0,0 0-1 0 0,0 1 1 0 0,1-1 0 0 0,0 1-1 0 0,1-1 8 0 0,8-8 11 0 0,2-2-23 0 0,0 0 0 0 0,1 1 1 0 0,0 1-1 0 0,1 0 0 0 0,1 1 0 0 0,0 1 0 0 0,1 0 0 0 0,2 0 12 0 0,129-49-45 0 0,-68 38 286 0 0,95-5-225 0 0,-102 37-16 0 0,-67-5-9 0 0,-1 0 0 0 0,1 0-1 0 0,-1 0 1 0 0,0 0-1 0 0,0 1 1 0 0,0 0 0 0 0,-1 1-1 0 0,0-1 1 0 0,0 1-1 0 0,0 0 1 0 0,-1 0 0 0 0,0 0-1 0 0,0 1 1 0 0,0 0-1 0 0,-1-1 1 0 0,0 1 0 0 0,0 1-1 0 0,-1-1 1 0 0,0 0-1 0 0,1 7 10 0 0,12 61-12 0 0,-14-68 6 0 0,0 0 0 0 0,0 1 0 0 0,-1-1 0 0 0,0 1-1 0 0,0-1 1 0 0,0 1 0 0 0,-1-1 0 0 0,-1 1 0 0 0,1-1-1 0 0,-1 0 1 0 0,0 0 0 0 0,-1 0 0 0 0,1 0 0 0 0,-2 0-1 0 0,1 0 1 0 0,-1-1 0 0 0,0 1 0 0 0,0-1 0 0 0,0 0-1 0 0,-5 4 7 0 0,1-4 69 0 0,1 0-1 0 0,-1-1 1 0 0,0 0-1 0 0,0 0 0 0 0,-1-1 1 0 0,1 0-1 0 0,-1 0 1 0 0,0-1-1 0 0,0-1 0 0 0,-1 1-68 0 0,-84 11 160 0 0,60-19 107 0 0,0-1-1 0 0,0-2 0 0 0,1-1 0 0 0,0-2 0 0 0,-22-11-266 0 0,55 22 1 0 0,-15-7 10 0 0,0 0 1 0 0,0 1 0 0 0,0 1-1 0 0,0 0 1 0 0,-1 1-1 0 0,0 1 1 0 0,0 1-1 0 0,-6-1-11 0 0,-118-16-180 0 0,138 19 120 0 0,2 0-12 0 0,0 0 2 0 0,0 0 2 0 0,12 9-10 0 0,40 7 230 0 0,6 10-88 0 0,38 26-128 0 0,5 24 140 0 0,2 27 47 0 0,16 38-322 0 0,-53-58 199 0 0,-7-11 232 0 0,20 17 24 0 0,-32-52-122 0 0,-39-29-37 0 0,0 0 0 0 0,0 0 0 0 0,1-1 0 0 0,0-1 0 0 0,1 0 0 0 0,-1 0 0 0 0,1-1 0 0 0,5 3-97 0 0,18 15 205 0 0,3-7-88 0 0,-30-12-117 0 0,-1 0 11 0 0,-3-2 32 0 0,1 1-19 0 0,0-1 45 0 0,4 1 63 0 0,-5-2 160 0 0,-2-1 49 0 0,0 0 3 0 0,0 0-72 0 0,0 0-284 0 0,-1 9-1388 0 0,-6-15-797 0 0,-1-2 1062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2-03T18:27:24.875"/>
    </inkml:context>
    <inkml:brush xml:id="br0">
      <inkml:brushProperty name="width" value="0.05" units="cm"/>
      <inkml:brushProperty name="height" value="0.05" units="cm"/>
    </inkml:brush>
  </inkml:definitions>
  <inkml:trace contextRef="#ctx0" brushRef="#br0">395 151 4808 0 0,'0'0'101'0'0,"0"0"22"0"0,0 0 8 0 0,0 0 13 0 0,0 0 13 0 0,0 0 3 0 0,0 0 0 0 0,0 0-6 0 0,0 0-22 0 0,0-16 2078 0 0,-5-14-897 0 0,5 28-1194 0 0,0 2 1 0 0,0 0 4 0 0,0 0 17 0 0,-6-16 1410 0 0,2 1-1523 0 0,3 13 62 0 0,-1 2-8 0 0,-39-38 544 0 0,9 22-612 0 0,13 5-1 0 0,18 10 55 0 0,1 1 19 0 0,-11 0 11 0 0,-14-4 46 0 0,1 8 771 0 0,-16 4-872 0 0,25-4-43 0 0,-30 21 0 0 0,34-18 0 0 0,-16 29 0 0 0,16 5 0 0 0,1-3 0 0 0,-37 87 2146 0 0,32-65-1876 0 0,13-52-217 0 0,2-1 1 0 0,-1 1 0 0 0,1 0-1 0 0,1 0 1 0 0,-1 0 0 0 0,1 0-1 0 0,1 0 1 0 0,-1 0 0 0 0,1-1 0 0 0,1 1-1 0 0,-1-1 1 0 0,1 1 0 0 0,1-1-1 0 0,-1 0-53 0 0,29 63 902 0 0,-1-22-1029 0 0,-9-15 352 0 0,-5-4 63 0 0,20 4 296 0 0,-33-29-512 0 0,0 0-1 0 0,1 0 1 0 0,-1-1-1 0 0,1 1 1 0 0,0-1-1 0 0,0 0 1 0 0,0 0-1 0 0,0-1 1 0 0,0 1-1 0 0,1-1 1 0 0,-1 0-1 0 0,2 0-71 0 0,23 10 382 0 0,28-17 570 0 0,-14-23-872 0 0,20-38 782 0 0,-43 38-1204 0 0,0-10 425 0 0,6-33 218 0 0,-12 24-301 0 0,-14-24 0 0 0,-18 13 78 0 0,-20-31 116 0 0,6 26-194 0 0,10-1-84 0 0,20 63 16 0 0,-16-26-108 0 0,-13 3 222 0 0,7 27-308 0 0,-23-6 506 0 0,33 6-408 0 0,0 1 0 0 0,1 0 0 0 0,-1 1 0 0 0,1 0 0 0 0,1 1 0 0 0,-1 0 0 0 0,-9 7 164 0 0,-24 18-453 0 0,22-16-928 0 0,0 0-3368 0 0,2 0-1411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3T18:27:52.74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65,'12'-7,"1"0,-1 2,1 0,0 0,0 1,1 0,-1 1,1 1,0 0,-1 1,10 1,4-3,262-13,-178 16,-88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3T18:27:56.580"/>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203 0,'235'12,"-151"-2,-17-4,-1 3,0 3,55 19,-116-30,0 1,-1-1,1 1,-1 1,1-1,-1 1,0-1,0 1,0 0,0 1,-1-1,1 1,-1-1,0 1,0 0,0 0,-1 0,2 3,19 34,-15-28,0-1,-1 2,-1-1,0 1,-1 0,0 0,-1 0,-1 0,1 7,11 220,-15-232,0-1,1 1,-1-1,2 1,0-1,0 1,0-1,1 0,0 0,1 0,-1 0,2-1,-1 1,1-1,0 0,0-1,1 1,0-1,0 0,7 4,-5-3,0 0,1 0,0-1,0-1,0 0,1 0,0 0,0-2,0 1,1-1,-1 0,1-1,0-1,45 8,-78-5,-828-4,577 0,264-1,-1-1,1 1,-1-2,1 1,0-1,0-1,0 0,0 0,0-1,-4-3,2 2,-4-2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3T18:28:13.413"/>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16,'315'-16,"-89"35,-205-15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3T18:28:16.549"/>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1,'396'0,"-374"1,0 0,-1 2,1 0,-1 2,0 0,0 1,17 8,44 17,-60-25</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7:40.06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 1264 0 0,'0'0'0'0'0,"0"0"0"0"0,0 0 72 0 0,0 0-72 0 0,0 0 0 0 0,0 0 0 0 0,0 0 0 0 0,0 0 0 0 0,0 0-104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26:37.197"/>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0 175,'41'-21,"-33"19,277-84,-202 62,-59 15,0 2,1 0,-1 2,1 1,24-1,49 3,-80-1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7:40.848"/>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82 52 1808 0 0,'0'0'83'0'0,"-9"0"146"0"0,2-1 2722 0 0,-11-2-2457 0 0,9 3-473 0 0,7 0 57 0 0,-15-1 1422 0 0,7-1 371 0 0,1-1 3374 0 0,14 0-5337 0 0,67-24 768 0 0,-27 15 293 0 0,49 25-602 0 0,-20 0-350 0 0,-19 0 405 0 0,-1-4-14 0 0,12-5 459 0 0,-46 0-799 0 0,96 23 709 0 0,-92-26-777 0 0,24 7 336 0 0,-13-9 558 0 0,-34 1-1022 0 0,-1 0-4 0 0,14 0 170 0 0,33 4 226 0 0,-13-11-264 0 0,-29 6 0 0 0,44-2 0 0 0,-34 2 0 0 0,-3-6-60 0 0,3 2 128 0 0,-7 4-68 0 0,-1 1 0 0 0,1 0 0 0 0,-3 0-40 0 0,-4 0-170 0 0,-1 0-86 0 0,9-4-5336 0 0,-4-1-333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7:57.007"/>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95 104 2384 0 0,'0'-27'2256'0'0,"-10"4"-90"0"0,1 12-1239 0 0,9 10-826 0 0,-12-5 202 0 0,4-20 1486 0 0,6 26-1723 0 0,-5 0-2 0 0,-23-4 1981 0 0,28 4-1981 0 0,1 0 3 0 0,-5 0-3 0 0,4 0 0 0 0,2 0 5 0 0,0 0 16 0 0,0 0-14 0 0,0 0 0 0 0,0 0 1 0 0,0 0 0 0 0,-1 2-12 0 0,-3 7-24 0 0,3-7 80 0 0,1-2 6 0 0,6 1-8 0 0,39-2 54 0 0,13 5-104 0 0,-2-8 158 0 0,-44 4-392 0 0,20 9 406 0 0,-31-9-234 0 0,0 0 1 0 0,0 0 0 0 0,0 0-1 0 0,-1 1 1 0 0,1-1 0 0 0,0 0 0 0 0,0 0-1 0 0,0 0 1 0 0,0 0 0 0 0,0-1-1 0 0,0 1 1 0 0,0 0 0 0 0,0 0 0 0 0,0 0-1 0 0,-1-1 1 0 0,1 1 0 0 0,0 0-1 0 0,0-1 1 0 0,0 1 0 0 0,-1-1-1 0 0,1 1 1 0 0,0-1 0 0 0,0 1 0 0 0,-1-1-1 0 0,1 0 1 0 0,0 1 0 0 0,-1-1-1 0 0,1 0 1 0 0,-1 0 0 0 0,1 1 0 0 0,-1-1-1 0 0,1 0 1 0 0,-1 0 0 0 0,0 0-1 0 0,1 0 1 0 0,-1 1 0 0 0,0-1 0 0 0,0 0-1 0 0,1 0-2 0 0,1-4 1 0 0,19 5-69 0 0,-2 4 70 0 0,11-3 86 0 0,21 12-28 0 0,-11-23 112 0 0,-26 2-52 0 0,7 4 88 0 0,-11 12-142 0 0,14 2-52 0 0,2-15-14 0 0,-3 9 0 0 0,-18-1 0 0 0,11-16 13 0 0,-16 13 0 0 0,0 0 1 0 0,0-1-1 0 0,0 1 0 0 0,0-1 0 0 0,0 1 1 0 0,1 0-1 0 0,-1-1 0 0 0,0 1 1 0 0,0 0-1 0 0,0-1 0 0 0,1 1 1 0 0,-1-1-1 0 0,0 1 0 0 0,0 0 0 0 0,1 0 1 0 0,-1-1-1 0 0,0 1 0 0 0,0 0 1 0 0,1-1-1 0 0,-1 1 0 0 0,1 0 1 0 0,-1 0-1 0 0,0 0 0 0 0,1-1 0 0 0,-1 1 1 0 0,0 0-1 0 0,1 0 0 0 0,-1 0 1 0 0,1 0-1 0 0,-1 0 0 0 0,0 0 1 0 0,1 0-1 0 0,-1 0 0 0 0,1 0 1 0 0,-1 0-1 0 0,1 0 0 0 0,-1 0 0 0 0,0 0 1 0 0,1 0-1 0 0,-1 0 0 0 0,1 0 1 0 0,-1 0-1 0 0,0 0 0 0 0,1 1 1 0 0,-1-1-1 0 0,0 0 0 0 0,1 0 0 0 0,-1 0 1 0 0,0 1-1 0 0,1-1 0 0 0,-1 0 1 0 0,0 1-1 0 0,1-1 0 0 0,-1 0 1 0 0,0 0-1 0 0,0 1 0 0 0,1-1 1 0 0,-1 1-1 0 0,0-1 0 0 0,0 0 0 0 0,0 1 1 0 0,1-1-1 0 0,-1 0 0 0 0,0 1 1 0 0,0-1-14 0 0,1 1-110 0 0,4 1 110 0 0,-1 1-23 0 0,2-2-2114 0 0,-6-1 1625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8:06.7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 26 4232 0 0,'0'-13'376'0'0,"0"5"-304"0"0,-6 4-72 0 0,6 4 0 0 0,0 0-208 0 0,0 0-56 0 0,0 0-16 0 0,0 0-1320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8:10.10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5320 0 0,'0'0'225'0'0,"0"0"7"0"0,0 0 7 0 0,0 0 1 0 0,0 8 60 0 0,0 34 482 0 0,15-38-507 0 0,19 65-136 0 0,-13-32-139 0 0,-5 1 0 0 0,7-18 0 0 0,-21-14 115 0 0,17 14 356 0 0,46 24-441 0 0,-16-26 360 0 0,3 1 630 0 0,-19 1-866 0 0,-32-20-106 0 0,24 14-36 0 0,-6-6 52 0 0,20 11 64 0 0,-18-9 64 0 0,8 10-11 0 0,8 22-42 0 0,-24-23 53 0 0,-13-16-128 0 0,7 14 149 0 0,2-4-138 0 0,0 4 10 0 0,-4 6 399 0 0,-4 42-453 0 0,-6 33-31 0 0,0-68 0 0 0,-1 7 200 0 0,3 25-136 0 0,-4-9-64 0 0,-6-18 0 0 0,8-8 0 0 0,-10 57-172 0 0,15-22 8 0 0,-5-36 244 0 0,24 60 144 0 0,-14-38-224 0 0,-15 58 0 0 0,16-66-100 0 0,-2 4 232 0 0,1 18-216 0 0,-1 22-48 0 0,-8-31 132 0 0,-16 18 216 0 0,6 4-300 0 0,8-22-48 0 0,-13 40 132 0 0,13-51 152 0 0,1 50-88 0 0,-5-25-79 0 0,-30 68-186 0 0,15-89 201 0 0,0 12 0 0 0,11-10 0 0 0,10 10 0 0 0,-2-35-474 0 0,0 15-36 0 0,-8 89 387 0 0,14-62-170 0 0,3 5 565 0 0,3-43-208 0 0,-5 4-64 0 0,8 35 984 0 0,2-21-664 0 0,-10-16-27 0 0,0-21-273 0 0,0 0-1 0 0,-1 0 0 0 0,0 1 0 0 0,0-1 0 0 0,-1 0 0 0 0,0 0 0 0 0,-1 0 0 0 0,1 0 0 0 0,-2 0 1 0 0,1 0-1 0 0,-2 1-19 0 0,-5 24 226 0 0,-26 73 516 0 0,20-32-486 0 0,12-62-227 0 0,0 0-1 0 0,1 0 1 0 0,0 0 0 0 0,1 0 0 0 0,0 0 0 0 0,1 0 0 0 0,1 10-29 0 0,0 5 38 0 0,14 71-22 0 0,-11-36-16 0 0,-8 19-168 0 0,-1 5 168 0 0,-1-36 0 0 0,11 82 0 0 0,1-70 0 0 0,13-4 0 0 0,-12-31 0 0 0,20 53 0 0 0,-15-49 0 0 0,-8 48 0 0 0,8-21 0 0 0,10 21 0 0 0,-10-35 117 0 0,-8 19 22 0 0,-8 57-27 0 0,13-72 52 0 0,-7-25-40 0 0,2 6 14 0 0,0 0-158 0 0,1-3 70 0 0,1 5-50 0 0,-2 17 0 0 0,6-4 134 0 0,-5-13-52 0 0,21 18-18 0 0,-7-18-152 0 0,-4-8 88 0 0,6 12 32 0 0,-16-21 624 0 0,19 17-400 0 0,1-6-256 0 0,6 8 0 0 0,-18-16 16 0 0,-2 0 253 0 0,-1-8-258 0 0,-5-4-11 0 0,4-1 0 0 0,-4 1 0 0 0,1 3 10 0 0,14 15 108 0 0,14 20 97 0 0,-18-25-215 0 0,13 13 64 0 0,0-9 16 0 0,-4-12 272 0 0,41 25-72 0 0,-52-26-226 0 0,3 1-44 0 0,25 6 118 0 0,-30-11-74 0 0,-3-5-44 0 0,-2 1-10 0 0,1 2 0 0 0,13 0 0 0 0,-13-2 0 0 0,-1-1 0 0 0,-3 1 0 0 0,0 2 24 0 0,-3-3 94 0 0,16 0-454 0 0,7 9 306 0 0,-4-17 30 0 0,0 17-21 0 0,28-5-243 0 0,-32 4 389 0 0,8-7-125 0 0,-17-1 0 0 0,1 0-14 0 0,-6 0-45 0 0,1 0 34 0 0,-2 0-29 0 0,-1 0-10 0 0,0 0-14 0 0,0 0-57 0 0,0 0-4 0 0,0 0-710 0 0,0 0-2997 0 0,0 0-1290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14.02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51 41 4208 0 0,'0'0'124'0'0,"0"0"44"0"0,0 0 121 0 0,0 0 51 0 0,-2 0 11 0 0,-5 0-70 0 0,5 0-285 0 0,2 0-81 0 0,-1-1 11 0 0,-5-2 77 0 0,4 2 90 0 0,2 1 46 0 0,0 0 12 0 0,-6-21 615 0 0,6 20-568 0 0,0 1 54 0 0,0 0 4 0 0,0 0-10 0 0,0 0-38 0 0,0 0-14 0 0,0 0-2 0 0,0-2-19 0 0,0-4-72 0 0,0 5 22 0 0,-11-4 890 0 0,-1 9-851 0 0,11-3 4 0 0,1-1 24 0 0,0 0 23 0 0,0 0 90 0 0,0 0 38 0 0,0 0 10 0 0,0 0-38 0 0,0 0-162 0 0,0 0-73 0 0,0 0-12 0 0,0 0-2 0 0,0 0 0 0 0,0 0 9 0 0,0 0 39 0 0,1 4 1415 0 0,-1-4-1527 0 0,7 5 25 0 0,0 0 0 0 0,0-1 0 0 0,0-1 0 0 0,1 1 0 0 0,-1-1 0 0 0,1 0 0 0 0,0-1 0 0 0,0 0 1 0 0,0 0-1 0 0,0 0 0 0 0,0-1 0 0 0,0-1-25 0 0,96 5 155 0 0,-44-1-155 0 0,4 1 64 0 0,21 16 57 0 0,-40-8-194 0 0,0 5 137 0 0,-31-16-64 0 0,1 10-80 0 0,-7-12 385 0 0,-5 0-5986 0 0,-3 0 1769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14.28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5 17 6072 0 0,'0'0'128'0'0,"0"0"32"0"0,0 0 8 0 0,0 0 8 0 0,-5-8-176 0 0,5 8 0 0 0,0 0 0 0 0,0 0 0 0 0,0-9 0 0 0,0 9-120 0 0,0 0 24 0 0,0 0 0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14.77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33 0 8840 0 0,'0'0'197'0'0,"0"0"24"0"0,0 0 19 0 0,0 0-12 0 0,0 0-104 0 0,0 0-48 0 0,-2 0-10 0 0,-4 0-28 0 0,-12 10-404 0 0,18-10 402 0 0,0 0 1 0 0,-1 1 0 0 0,1-1-1 0 0,-1 0 1 0 0,1 0 0 0 0,0 1-1 0 0,-1-1 1 0 0,1 0 0 0 0,0 1-1 0 0,-1-1 1 0 0,1 0 0 0 0,0 1-1 0 0,-1-1 1 0 0,1 0 0 0 0,0 1-1 0 0,0-1 1 0 0,-1 1 0 0 0,1-1-1 0 0,0 0 1 0 0,0 1 0 0 0,0-1-1 0 0,0 1 1 0 0,0-1 0 0 0,0 1-1 0 0,0-1 1 0 0,0 1 0 0 0,0-1-1 0 0,0 1 1 0 0,0-1 0 0 0,0 0-1 0 0,0 1 1 0 0,0-1 0 0 0,0 1-1 0 0,0-1 1 0 0,0 1 0 0 0,0-1-1 0 0,1 1 1 0 0,-1-1 0 0 0,0 0-1 0 0,0 1 1 0 0,1-1 0 0 0,-1 1-1 0 0,0-1 1 0 0,0 0 0 0 0,1 1-1 0 0,-1-1 1 0 0,0 0 0 0 0,1 0-1 0 0,-1 1 1 0 0,1-1 0 0 0,-1 0-1 0 0,0 0 1 0 0,1 1 0 0 0,-1-1-1 0 0,1 0 1 0 0,-1 0 0 0 0,1 0-1 0 0,-1 0 1 0 0,0 0 0 0 0,1 0-1 0 0,-1 1 1 0 0,1-1 0 0 0,-1 0-1 0 0,1 0 1 0 0,-1 0 0 0 0,1-1-1 0 0,-1 1 1 0 0,1 0 0 0 0,-1 0-37 0 0,39 10 38 0 0,11-14 218 0 0,29 11-203 0 0,16 3 982 0 0,-50-5-763 0 0,39 12 32 0 0,-38-12-339 0 0,29-5 454 0 0,-36-4-355 0 0,12-14 0 0 0,-23 13-64 0 0,-23 2 16 0 0,-4 2 64 0 0,-1 1 16 0 0,0 0 0 0 0,0 0 16 0 0,0 0 66 0 0,0 0 29 0 0,0 0 8 0 0,0 0-15 0 0,0 0-68 0 0,0 0-32 0 0,0 0-4 0 0,0 0-36 0 0,0 0-140 0 0,0 0-19 0 0,0 0-157 0 0,0 0-700 0 0,-2 2-312 0 0,-8 7-63 0 0,7-7-11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18.24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27 1200 4896 0 0,'0'0'108'0'0,"0"0"17"0"0,-1 1 10 0 0,-4 3-22 0 0,-15 6-228 0 0,19-9-2247 0 0,7 0 2061 0 0,0 0 520 0 0,-1 0 0 0 0,1-1 0 0 0,-1 0 0 0 0,1 0 1 0 0,-1-1-1 0 0,1 0 0 0 0,-1 0 0 0 0,1 0 0 0 0,-1 0 1 0 0,0-1-1 0 0,0 0 0 0 0,5-2-219 0 0,6-2 228 0 0,113-29-104 0 0,-19 4-358 0 0,95-36-625 0 0,-5-17-5 0 0,-17 23 509 0 0,-39 17 569 0 0,145-37 975 0 0,90-3 1123 0 0,150-44-919 0 0,-234 52-1218 0 0,198-52-175 0 0,-246 53 64 0 0,123-49-152 0 0,68-23-1514 0 0,-378 129 1196 0 0,1 2-2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19.06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1210 10912 0 0,'1'-1'248'0'0,"63"-86"704"0"0,17 11-632 0 0,12-8-208 0 0,-58 54-70 0 0,1 2 0 0 0,2 2 0 0 0,0 1 0 0 0,11-4-42 0 0,61-33 589 0 0,134-87 1019 0 0,-40-12-521 0 0,66-55-1237 0 0,-47 40-1699 0 0,-154 134-200 0 0,-39 24-2355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19.76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299 1184 10856 0 0,'0'0'241'0'0,"0"0"38"0"0,0 0 14 0 0,0 0-21 0 0,0-11 7 0 0,9-85 293 0 0,-9 46 47 0 0,-2 0 0 0 0,-2 0 0 0 0,-5-17-619 0 0,-51-202 1224 0 0,-12 88-1871 0 0,30 86 149 0 0,9 19 2 0 0,-43-126-1840 0 0,66 166 1760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26:49.222"/>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1,'212'10,"81"18,7-14,66-14,-155-1,-100-1,9 1,112 13,93 38,-272-44,0-2,0-2,26-5,8 2,398 1,-234-17,41 17,-263-2,-1-2,0-1,-1-1,1-1,-1-2,10-5,62-19,-79 30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20.41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1 10912 0 0,'0'0'248'0'0,"0"0"34"0"0,0 0 20 0 0,0 0-38 0 0,2 1-171 0 0,125 44-666 0 0,-80-23 148 0 0,-10-6-338 0 0,0 2 1 0 0,-2 2 0 0 0,25 18 762 0 0,-12-5 101 0 0,0-3 0 0 0,3-2 1 0 0,25 9-102 0 0,338 189 3096 0 0,-318-169-3538 0 0,-3 4 0 0 0,69 61 442 0 0,-144-109-224 0 0,307 247-4256 0 0,64 16 3076 0 0,-136-84 1172 0 0,-178-132 152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21.09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0 10680 0 0,'0'0'241'0'0,"0"0"38"0"0,0 0 11 0 0,0 0-28 0 0,1 1-169 0 0,247 79-524 0 0,-19-6 93 0 0,-114-42 1027 0 0,218 82-414 0 0,440 180-427 0 0,-274-127-367 0 0,58 19 686 0 0,-144-44-7 0 0,1-5-48 0 0,-346-117-120 0 0,578 158-492 0 0,-543-154-500 0 0,-3 3-2740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28.04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5 57 3080 0 0,'0'0'65'0'0,"0"0"7"0"0,0 0 10 0 0,0 0 38 0 0,1-3 253 0 0,-2 0 2705 0 0,-2-3-2940 0 0,2 4-193 0 0,1 2-41 0 0,0 0 32 0 0,0 0 107 0 0,0 0 42 0 0,23-26 1832 0 0,-3 21-1195 0 0,42-2 251 0 0,-22 2-1242 0 0,-11 8 197 0 0,57-3 85 0 0,-47 0 156 0 0,60 12 381 0 0,-35-7-685 0 0,17-9-564 0 0,18-5-1295 0 0,-89 9 1738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28.36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5 1760 0 0,'0'0'0'0'0,"0"0"96"0"0,9-5-96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28.91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11 1 8840 0 0,'0'0'197'0'0,"0"0"24"0"0,0 0 19 0 0,-2 0-29 0 0,-5 0-126 0 0,5 0 129 0 0,3 5 1978 0 0,83 8-1920 0 0,-18-13-128 0 0,33 16-328 0 0,-50-12-168 0 0,-3-4 65 0 0,-7 5-992 0 0,-24 0 517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29.85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126 41 6016 0 0,'0'0'133'0'0,"0"0"23"0"0,0 0 11 0 0,0 0 49 0 0,0 0 201 0 0,-2 0 88 0 0,-59-27 3650 0 0,53 24-4112 0 0,0 2-31 0 0,4 1 36 0 0,-8 0-36 0 0,3 0 4 0 0,7 0 58 0 0,-18 9 1270 0 0,26 4-848 0 0,43 1-570 0 0,-40-11 61 0 0,0-1 1 0 0,1 0 0 0 0,-1-1 0 0 0,1 0 0 0 0,0 0 0 0 0,-1-1 0 0 0,1-1 0 0 0,-1 1 0 0 0,1-1-1 0 0,-1-1 1 0 0,1 0 0 0 0,-1 0 0 0 0,1-1 12 0 0,11-1-320 0 0,50-23-330 0 0,-69 27 621 0 0,4-3-57 0 0,-1 1 1 0 0,1 0-1 0 0,0 0 0 0 0,0 1 0 0 0,0 0 0 0 0,0 0 1 0 0,0 0-1 0 0,0 1 0 0 0,0 0 0 0 0,0 0 1 0 0,2 0 85 0 0,44 16-1878 0 0,-31-2 1336 0 0,-1-4-2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30.59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1 9760 0 0,'0'0'222'0'0,"2"0"30"0"0,81 13 290 0 0,50-2-2230 0 0,80-10 668 0 0,-56-5 3261 0 0,-131 3-2876 0 0,3-3-2807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31.06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14 5496 0 0,'0'0'124'0'0,"0"0"17"0"0,0 0 11 0 0,2 0-20 0 0,76-4 1903 0 0,-9-6 743 0 0,70 20-636 0 0,1 3-2654 0 0,0-1-1318 0 0,-95-7 677 0 0,-26-1-2296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47.297"/>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149 61 4232 0 0,'0'0'91'0'0,"0"0"11"0"0,0 0 12 0 0,0 0-26 0 0,-6 0-531 0 0,-11 8 164 0 0,15-7 335 0 0,2-1 63 0 0,0 0 10 0 0,0 0 54 0 0,-23-13 2129 0 0,22 13-2311 0 0,-9 1 18 0 0,0-10-23 0 0,5 11-10 0 0,4-2-50 0 0,-7 4-56 0 0,1-2 120 0 0,-37-3 3894 0 0,30-11-3732 0 0,13 10-108 0 0,1 2 10 0 0,0 0 0 0 0,0 0 26 0 0,0 0 112 0 0,0 0 43 0 0,0 0 10 0 0,0 0-30 0 0,0 0-124 0 0,0 0-35 0 0,0 0-2 0 0,6-4 64 0 0,11 4-75 0 0,15 9 246 0 0,-26-5-299 0 0,8-4 0 0 0,-12 0 0 0 0,0-1 1 0 0,0 0 0 0 0,-1 0 0 0 0,1 0 0 0 0,0 0 0 0 0,-1-1 0 0 0,1 1-1 0 0,0 0 1 0 0,-1-1 0 0 0,0 1 0 0 0,1-1 0 0 0,-1 1 0 0 0,0-1-1 0 0,0 0 1 0 0,0 1 0 0 0,0-1 0 0 0,0 0 0 0 0,0 0 0 0 0,0-2-1 0 0,12 16 646 0 0,34-7 441 0 0,-11-4-916 0 0,39-7 83 0 0,-15 1 68 0 0,-6 2-66 0 0,6 8-512 0 0,-31-17 238 0 0,-24 7 20 0 0,14 2 11 0 0,3 1 186 0 0,-13 13-27 0 0,-8-10-84 0 0,0-2 1 0 0,33-13 318 0 0,-34 14-408 0 0,0-1 1 0 0,0 1 0 0 0,1 0 0 0 0,-1-1 0 0 0,1 1 0 0 0,-1 0 0 0 0,0-1 0 0 0,1 1 0 0 0,-1 0 0 0 0,0 0-1 0 0,1-1 1 0 0,-1 1 0 0 0,1 0 0 0 0,-1 0 0 0 0,1 0 0 0 0,-1 0 0 0 0,1 0 0 0 0,-1 0 0 0 0,0-1 0 0 0,1 1-1 0 0,-1 0 1 0 0,1 0 0 0 0,-1 0 0 0 0,1 1 0 0 0,-1-1 0 0 0,1 0 0 0 0,-1 0 0 0 0,1 0 0 0 0,-1 0 0 0 0,1 0-1 0 0,-1 0 1 0 0,0 1 0 0 0,1-1 0 0 0,-1 0 0 0 0,1 0 0 0 0,-1 1 0 0 0,0-1 0 0 0,1 0 0 0 0,-1 1 0 0 0,0-1-1 0 0,1 0 1 0 0,-1 1 0 0 0,0-1 0 0 0,0 0 0 0 0,1 1 0 0 0,-1-1 0 0 0,0 1 0 0 0,0-1 0 0 0,0 1 0 0 0,1-1-1 0 0,-1 0 1 0 0,0 1 0 0 0,0-1 0 0 0,0 1 0 0 0,0-1 0 0 0,0 1 0 0 0,0 0 0 0 0,1 2-25 0 0,23 15-896 0 0,-23-18 845 0 0,-1 0 1 0 0,15 18-1521 0 0,-15-18-3169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19:48.627"/>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13 86 8144 0 0,'0'0'234'0'0,"0"-1"6"0"0,0-14 256 0 0,0 13-57 0 0,-1-16 3794 0 0,-2 12-4155 0 0,2 4 44 0 0,-6 2 103 0 0,6 0 2518 0 0,119-22-2354 0 0,-28 8 99 0 0,65 9-354 0 0,-97 6-124 0 0,207 21-10 0 0,-124-18 0 0 0,-58-4 0 0 0,31 6 0 0 0,-50 3 0 0 0,-31 7 0 0 0,-32-16-169 0 0,0 1-1 0 0,-1-1 0 0 0,1 1 0 0 0,0-1 0 0 0,0 1 0 0 0,0 0 1 0 0,0-1-1 0 0,-1 1 0 0 0,1 0 0 0 0,0-1 0 0 0,0 1 1 0 0,-1 0-1 0 0,1 0 0 0 0,-1 0 0 0 0,1-1 0 0 0,-1 1 0 0 0,1 0 1 0 0,-1 0-1 0 0,1 0 0 0 0,-1 0 0 0 0,0 0 0 0 0,0 0 0 0 0,1 0 1 0 0,-1 0-1 0 0,0 0 0 0 0,0 0 0 0 0,0 0 0 0 0,0 0 0 0 0,0 0 1 0 0,0 0-1 0 0,0 0 0 0 0,-1 1 170 0 0,1 6-5389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26:56.669"/>
    </inkml:context>
    <inkml:brush xml:id="br0">
      <inkml:brushProperty name="width" value="0.4" units="cm"/>
      <inkml:brushProperty name="height" value="0.8" units="cm"/>
      <inkml:brushProperty name="color" value="#D9AEFF"/>
      <inkml:brushProperty name="tip" value="rectangle"/>
      <inkml:brushProperty name="rasterOp" value="maskPen"/>
      <inkml:brushProperty name="ignorePressure" value="1"/>
    </inkml:brush>
  </inkml:definitions>
  <inkml:trace contextRef="#ctx0" brushRef="#br0">0 0,'934'0,"-915"2,0 0,0 1,0 1,-1 0,16 7,83 14,231-26,-251 1,-77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20:00.91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 1 5584 0 0,'0'0'165'0'0,"0"0"22"0"0,0 0 5 0 0,0 0 0 0 0,0 0 0 0 0,-1 0-32 0 0,-2 2-88 0 0,2-1 130 0 0,1-1 52 0 0,0 0 2 0 0,0 0-8 0 0,0 0-34 0 0,0 0-12 0 0,0 0-2 0 0,0 0 32 0 0,0 0 134 0 0,0 0 61 0 0,0 0 12 0 0,0 0-42 0 0,0 0-180 0 0,0 0-79 0 0,0 0-12 0 0,0 0 12 0 0,0 0 64 0 0,0 0 29 0 0,0 0 8 0 0,0 0-29 0 0,0 0-115 0 0,10 1 168 0 0,55 12 415 0 0,-5-9-650 0 0,48 1 127 0 0,3 4 800 0 0,-17-5-955 0 0,22-4 0 0 0,-7-8 0 0 0,-54 3 0 0 0,13 8 0 0 0,3 11 296 0 0,-56-13-296 0 0,34 8-408 0 0,-14-5-1912 0 0,-29-4 1648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20:03.16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57 6384 0 0,'0'0'184'0'0,"0"0"62"0"0,0 0 137 0 0,0 0 53 0 0,0 0 11 0 0,0 0-59 0 0,0 0-243 0 0,0 0-36 0 0,0 0 139 0 0,0 0 47 0 0,0 0 8 0 0,0 0-11 0 0,0 0-50 0 0,0 0-18 0 0,0 0-6 0 0,0 0 4 0 0,0 0 28 0 0,0 0 7 0 0,0 0 6 0 0,0 0-26 0 0,0 0-112 0 0,0 0-49 0 0,0 0-10 0 0,0 0 12 0 0,0 0 61 0 0,1 2 21 0 0,1-1-115 0 0,1 0-1 0 0,-1 0 1 0 0,0 0-1 0 0,1 0 1 0 0,-1 0 0 0 0,1 0-1 0 0,-1-1 1 0 0,1 1-1 0 0,-1-1 1 0 0,1 0 0 0 0,-1 0-1 0 0,1 0 1 0 0,-1 0-1 0 0,1 0 1 0 0,-1 0 0 0 0,1-1-1 0 0,0 1 1 0 0,-1-1 0 0 0,0 0-1 0 0,1 1 1 0 0,1-2-45 0 0,24-3 366 0 0,107-17-206 0 0,0 4-512 0 0,9 1 352 0 0,-65 20 264 0 0,-24 6-776 0 0,-24-4 240 0 0,-16-5 176 0 0,-7 0 96 0 0,19 8 218 0 0,-8 6-2356 0 0,-19-14 1506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20:03.6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9072 0 0,'0'0'200'0'0,"0"0"33"0"0,0 0 15 0 0,0 0-69 0 0,0 0-319 0 0,0 0-144 0 0,0 0-32 0 0,6 4-400 0 0,29 14-796 0 0,103-27 2462 0 0,-52 9 125 0 0,-12 5-752 0 0,1 0-259 0 0,40 8-64 0 0,39-21 296 0 0,-44 11-168 0 0,-56-8-306 0 0,-8 10 656 0 0,-42-4-573 0 0,12 18-2366 0 0,-16-13 2005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20:11.596"/>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7 33 4984 0 0,'-6'-18'368'0'0,"6"17"-83"0"0,1-8 788 0 0,-1 9-661 0 0,7-3-509 0 0,-5 6 6568 0 0,-1-3-6413 0 0,0-1 1 0 0,0 1 0 0 0,0-1-1 0 0,0 1 1 0 0,0-1 0 0 0,1 1 0 0 0,-1 0-1 0 0,0-1 1 0 0,0 1 0 0 0,0 0-1 0 0,0 0 1 0 0,1 0 0 0 0,-1 0-1 0 0,0 0 1 0 0,0 0 0 0 0,0 0 0 0 0,0 1-1 0 0,0-1 1 0 0,1 0 0 0 0,-1 0-1 0 0,0 1 1 0 0,0-1 0 0 0,0 1 0 0 0,0-1-1 0 0,0 1 1 0 0,0 0 0 0 0,0-1-1 0 0,0 1 1 0 0,0 0 0 0 0,0 0 0 0 0,0 0-59 0 0,30 8 777 0 0,28-5-151 0 0,79 5 17 0 0,-102-8-440 0 0,18 2 407 0 0,-24-6-690 0 0,0 3 27 0 0,-29 0 108 0 0,-1 0 17 0 0,6-1 124 0 0,1-2-199 0 0,-5 2-72 0 0,27-7-493 0 0,-13 6 166 0 0,43 4-1611 0 0,-49 1 1501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22:51.222"/>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0 27 9152 0 0,'0'0'208'0'0,"0"0"33"0"0,0 0 14 0 0,0 0-6 0 0,0 0-28 0 0,0 0-11 0 0,0 0-2 0 0,0-2-35 0 0,0-12-153 0 0,0 13-95 0 0,0 1-19 0 0,0 0-2 0 0,0 0 0 0 0,0 0-32 0 0,0 0-136 0 0,0-7-371 0 0,1 5 4980 0 0,27 2-1887 0 0,-27 0-2387 0 0,15 4 631 0 0,2 5-284 0 0,-17-9-268 0 0,-1 0 22 0 0,2 0 10 0 0,16 1 388 0 0,18 20 476 0 0,-2-7-472 0 0,31 8-432 0 0,-50-14-130 0 0,39 4 143 0 0,-37-12-22 0 0,31 14-133 0 0,-11-13 0 0 0,-29-1 0 0 0,27 17 0 0 0,19 1 0 0 0,-47-17 0 0 0,16 4 0 0 0,-13 1-14 0 0,10-8-214 0 0,-19 2 158 0 0,-1 0 6 0 0,15 7-300 0 0,-14-7 138 0 0,11 0-2098 0 0,-11 0 783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23:27.056"/>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50 0 7552 0 0,'0'0'222'0'0,"0"0"8"0"0,0 0-78 0 0,0 0-38 0 0,0 0-8 0 0,0 0-37 0 0,0 0-137 0 0,0 0-29 0 0,0 0 1 0 0,0 0 29 0 0,0 0 115 0 0,0 0 32 0 0,0 0 48 0 0,0 0 3 0 0,0 0-3 0 0,-16 6 866 0 0,-10-3-244 0 0,25-3-686 0 0,-1 1 0 0 0,-2 6 1607 0 0,25 0 101 0 0,-11-4-2218 0 0,23 1 753 0 0,33 10-286 0 0,13-10 238 0 0,-28 0-142 0 0,108 19 214 0 0,-60-6-331 0 0,-3-15 320 0 0,-48-2-139 0 0,23 3-106 0 0,-2-3 139 0 0,-34 1 356 0 0,6 3-570 0 0,-2-13 8 0 0,-24 10-8 0 0,21-2-144 0 0,-21 0 144 0 0,-7-2 10 0 0,-6 2 44 0 0,48-4-54 0 0,23-12 406 0 0,-43 21-752 0 0,1-8 142 0 0,38-5-164 0 0,-4-12 296 0 0,-58 20-256 0 0,9-2 743 0 0,-3 2-4898 0 0,-4 1-177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23:31.095"/>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0 124 6072 0 0,'0'0'133'0'0,"0"0"23"0"0,0-1 12 0 0,0-55 1288 0 0,0 55-1425 0 0,1 1-1 0 0,-1-1 1 0 0,0 1-1 0 0,0-1 1 0 0,1 1-1 0 0,-1-1 0 0 0,0 1 1 0 0,1 0-1 0 0,-1-1 1 0 0,1 1-1 0 0,-1 0 1 0 0,1-1-1 0 0,-1 1 1 0 0,0 0-1 0 0,1-1 1 0 0,-1 1-1 0 0,1 0 1 0 0,-1 0-1 0 0,1-1 1 0 0,-1 1-1 0 0,1 0 1 0 0,0 0-1 0 0,-1 0 1 0 0,1 0-1 0 0,-1 0 1 0 0,1 0-1 0 0,-1 0 1 0 0,1 0-1 0 0,-1 0 1 0 0,1 0-1 0 0,-1 0 1 0 0,1 0-1 0 0,0 0 1 0 0,-1 0-1 0 0,1 1 0 0 0,-1-1 1 0 0,1 0-1 0 0,-1 0 1 0 0,1 1-1 0 0,-1-1 1 0 0,0 0-1 0 0,1 0 1 0 0,-1 1-1 0 0,1-1-30 0 0,0 0 6 0 0,0 0 0 0 0,1 0 0 0 0,-1 0 0 0 0,0 0 0 0 0,0-1 0 0 0,1 1 0 0 0,-1 0 0 0 0,0-1 0 0 0,0 1 0 0 0,0-1 0 0 0,0 0 0 0 0,0 1 0 0 0,1-1 0 0 0,-1 0 0 0 0,0 1 0 0 0,-1-1 0 0 0,1 0 0 0 0,0 0 0 0 0,0 0 0 0 0,0 0 0 0 0,0 0 0 0 0,-1 0 0 0 0,1 0 0 0 0,0 0 0 0 0,-1 0 0 0 0,1 0 0 0 0,-1-1 0 0 0,1 1 0 0 0,-1 0 0 0 0,0 0 0 0 0,1-1 0 0 0,-1 1 0 0 0,0 0 0 0 0,0 0 0 0 0,0-1-6 0 0,0 2 2 0 0,0 0 1 0 0,1-1 0 0 0,-1 1-1 0 0,0 0 1 0 0,0-1 0 0 0,1 1-1 0 0,-1 0 1 0 0,0-1 0 0 0,1 1 0 0 0,-1 0-1 0 0,0-1 1 0 0,1 1 0 0 0,-1 0-1 0 0,1 0 1 0 0,-1 0 0 0 0,0-1-1 0 0,1 1 1 0 0,-1 0 0 0 0,1 0-1 0 0,-1 0 1 0 0,1 0 0 0 0,-1 0-1 0 0,0 0 1 0 0,1 0 0 0 0,-1 0-1 0 0,1 0 1 0 0,-1 0 0 0 0,1 0-1 0 0,-1 0 1 0 0,0 0 0 0 0,1 0 0 0 0,-1 0-1 0 0,1 0 1 0 0,-1 0 0 0 0,1 1-1 0 0,-1-1 1 0 0,0 0 0 0 0,1 0-1 0 0,-1 1 1 0 0,0-1 0 0 0,1 0-1 0 0,-1 0 1 0 0,0 1 0 0 0,1-1-1 0 0,-1 0 1 0 0,0 1 0 0 0,1-1-1 0 0,-1 0 1 0 0,0 1 0 0 0,0-1-1 0 0,0 1 1 0 0,1-1 0 0 0,-1 0 0 0 0,0 1-1 0 0,0-1 1 0 0,0 1 0 0 0,0-1-1 0 0,0 1-2 0 0,16 10 95 0 0,7-8-58 0 0,1-1-1 0 0,0-1 0 0 0,0-1 0 0 0,0-1 0 0 0,0-1 1 0 0,0-1-1 0 0,18-5-36 0 0,19 16 146 0 0,-52-4-148 0 0,-5-3 2 0 0,1-1 0 0 0,-1 1 0 0 0,1-1 0 0 0,-1 0 0 0 0,1 0 0 0 0,0 0 0 0 0,-1-1 0 0 0,1 1 0 0 0,-1-1 0 0 0,0 0 0 0 0,1 0 0 0 0,-1-1 0 0 0,0 0 0 0 0,1 1 0 0 0,-1-1 0 0 0,0-1 0 0 0,0 1-1 0 0,-1 0 1 0 0,4-4 0 0 0,43-17 54 0 0,-36 21-36 0 0,0 1 0 0 0,0 0-1 0 0,0 1 1 0 0,0 1 0 0 0,0 0 0 0 0,-1 1-1 0 0,10 2-17 0 0,32 3 68 0 0,24 6-57 0 0,-75-11-11 0 0,-1-1 0 0 0,1 0 0 0 0,-1-1 0 0 0,1 1 0 0 0,0-1 0 0 0,-1 1 0 0 0,1-1 0 0 0,0 0 0 0 0,-1 0 0 0 0,1-1 0 0 0,-1 1 0 0 0,1-1 0 0 0,-1 0 0 0 0,1 0 0 0 0,-1 0 0 0 0,1 0 0 0 0,-1 0 0 0 0,1-1 0 0 0,-1 0 0 0 0,41-21 0 0 0,32 47 0 0 0,-71-22-2 0 0,0-1 0 0 0,1 1 1 0 0,-1-1-1 0 0,1 0 0 0 0,-1 0 1 0 0,1-1-1 0 0,-1 0 0 0 0,1 0 1 0 0,-1 0-1 0 0,1 0 0 0 0,0-1 1 0 0,2-1 1 0 0,51-7 564 0 0,-38 2-3514 0 0,-12-9-500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23:39.131"/>
    </inkml:context>
    <inkml:brush xml:id="br0">
      <inkml:brushProperty name="width" value="0.2" units="cm"/>
      <inkml:brushProperty name="height" value="0.4" units="cm"/>
      <inkml:brushProperty name="color" value="#FF8517"/>
      <inkml:brushProperty name="tip" value="rectangle"/>
      <inkml:brushProperty name="rasterOp" value="maskPen"/>
    </inkml:brush>
  </inkml:definitions>
  <inkml:trace contextRef="#ctx0" brushRef="#br0">1 0 2592 0 0,'0'0'107'0'0,"1"0"-23"0"0,66 4-11 0 0,-21 6-352 0 0,-35 3 131 0 0,29 30 53 0 0,-16-10-47 0 0,5 4 830 0 0,-9-14 488 0 0,0-5-568 0 0,10 14-595 0 0,-9 0 187 0 0,-7 15 720 0 0,-4-17-829 0 0,10-3-91 0 0,16 10-198 0 0,-22 3 310 0 0,20 43 14 0 0,-19-52-310 0 0,-3-12 184 0 0,27 26 64 0 0,-9 15-216 0 0,-25-50 44 0 0,-1-1 0 0 0,0 1 0 0 0,0 0 0 0 0,-1 0 1 0 0,0 0-1 0 0,-1 1 0 0 0,0-1 0 0 0,0 1 0 0 0,-1 0 108 0 0,18 38-161 0 0,16-4-363 0 0,-5-20 379 0 0,4 11-14 0 0,-30-25 216 0 0,-1 0 1 0 0,0 0-1 0 0,-1 0 1 0 0,0 0-1 0 0,-1 0 1 0 0,0 0-1 0 0,-1 0 1 0 0,0 0-1 0 0,-1 1 0 0 0,0-1 1 0 0,-1 1-58 0 0,6 50-72 0 0,10-6 72 0 0,3 11 11 0 0,-10-36 6 0 0,-4-25-14 0 0,-1 1 1 0 0,-1 0-1 0 0,1 0 0 0 0,-1 0 0 0 0,-1 0 1 0 0,1 0-1 0 0,-1 0 0 0 0,0 0 0 0 0,-1 0 1 0 0,1 0-1 0 0,-3 6-3 0 0,-20 76-1487 0 0,22-80 270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23:41.718"/>
    </inkml:context>
    <inkml:brush xml:id="br0">
      <inkml:brushProperty name="width" value="0.2" units="cm"/>
      <inkml:brushProperty name="height" value="0.4" units="cm"/>
      <inkml:brushProperty name="color" value="#FF8517"/>
      <inkml:brushProperty name="tip" value="rectangle"/>
      <inkml:brushProperty name="rasterOp" value="maskPen"/>
    </inkml:brush>
  </inkml:definitions>
  <inkml:trace contextRef="#ctx0" brushRef="#br0">25 1 3792 0 0,'0'9'211'0'0,"-4"127"467"0"0,-8-63-616 0 0,4 86-845 0 0,8-148 775 0 0,1-1 1 0 0,0 1 0 0 0,0 0-1 0 0,1 0 1 0 0,1-1-1 0 0,0 1 1 0 0,0-1 0 0 0,1 0-1 0 0,3 5 8 0 0,16 39-941 0 0,3 13-83 0 0,-12 38 3793 0 0,-7-65-1720 0 0,8 8-905 0 0,4 1-90 0 0,-11-34-60 0 0,19 68-68 0 0,-22 5 220 0 0,-10 5 412 0 0,1-17-393 0 0,-2-24 198 0 0,6 33-546 0 0,-19-5-26 0 0,-2 5 1097 0 0,25-15-888 0 0,8-16 13 0 0,-3-6 54 0 0,6 5 298 0 0,10 13-1154 0 0,-15-34 341 0 0,16 82 448 0 0,-11-61 0 0 0,-1 10-84 0 0,6 52-120 0 0,-16 10 1196 0 0,8-55-840 0 0,2-31-152 0 0,16 24 205 0 0,-10-42-194 0 0,-16-15-11 0 0,-3 1 10 0 0,13 31 110 0 0,-10 23 758 0 0,3 5-16 0 0,8-12-644 0 0,-1-11-218 0 0,0 2 0 0 0,-8-9 130 0 0,-1-7 252 0 0,-5 14 698 0 0,4 2-338 0 0,17 45-148 0 0,-12-68-544 0 0,-7-8-116 0 0,2 3 66 0 0,2 10 0 0 0,-2 9 53 0 0,-4-19-42 0 0,5 5-11 0 0,1 5 0 0 0,-6 12-15 0 0,0-38-54 0 0,0-1 1 0 0,0 15-332 0 0,8 8-27 0 0,-4-3 294 0 0,-3-11 133 0 0,0-1 0 0 0,4-3 0 0 0,5 9 0 0 0,15 3-64 0 0,-19-14 64 0 0,21 2 53 0 0,-25-4-96 0 0,18 17 54 0 0,-15-15 21 0 0,9 6-85 0 0,6-7-75 0 0,44 2-1040 0 0,-42-4 832 0 0,22 8 48 0 0,41 0 288 0 0,1 6-3296 0 0,-63-10 480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23:44.163"/>
    </inkml:context>
    <inkml:brush xml:id="br0">
      <inkml:brushProperty name="width" value="0.2" units="cm"/>
      <inkml:brushProperty name="height" value="0.4" units="cm"/>
      <inkml:brushProperty name="color" value="#FF8517"/>
      <inkml:brushProperty name="tip" value="rectangle"/>
      <inkml:brushProperty name="rasterOp" value="maskPen"/>
    </inkml:brush>
  </inkml:definitions>
  <inkml:trace contextRef="#ctx0" brushRef="#br0">121 1604 6824 0 0,'0'0'149'0'0,"0"0"23"0"0,0 0 13 0 0,-1-1-21 0 0,-33-64 2660 0 0,19 34-2710 0 0,-16-49-114 0 0,16 31 0 0 0,0-13 0 0 0,5-30 189 0 0,15 17-114 0 0,1-10-163 0 0,10 2 141 0 0,-3 24-42 0 0,12-29-11 0 0,5-12 0 0 0,-1 23-54 0 0,37-57 180 0 0,-26 37-82 0 0,-15-31 1296 0 0,0 53-1258 0 0,15-1-435 0 0,15-21-1224 0 0,-39 65-1465 0 0,-7 14-76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26:58.838"/>
    </inkml:context>
    <inkml:brush xml:id="br0">
      <inkml:brushProperty name="width" value="0.4" units="cm"/>
      <inkml:brushProperty name="height" value="0.8" units="cm"/>
      <inkml:brushProperty name="color" value="#D9AEFF"/>
      <inkml:brushProperty name="tip" value="rectangle"/>
      <inkml:brushProperty name="rasterOp" value="maskPen"/>
      <inkml:brushProperty name="ignorePressure" value="1"/>
    </inkml:brush>
  </inkml:definitions>
  <inkml:trace contextRef="#ctx0" brushRef="#br0">0 1,'898'0,"-875"0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23:45.025"/>
    </inkml:context>
    <inkml:brush xml:id="br0">
      <inkml:brushProperty name="width" value="0.2" units="cm"/>
      <inkml:brushProperty name="height" value="0.4" units="cm"/>
      <inkml:brushProperty name="color" value="#FF8517"/>
      <inkml:brushProperty name="tip" value="rectangle"/>
      <inkml:brushProperty name="rasterOp" value="maskPen"/>
    </inkml:brush>
  </inkml:definitions>
  <inkml:trace contextRef="#ctx0" brushRef="#br0">1 1612 5488 0 0,'0'0'158'0'0,"0"0"44"0"0,0 0 74 0 0,0 0 32 0 0,0 0 4 0 0,1-2-40 0 0,3-30-160 0 0,0 23-112 0 0,22-24 0 0 0,-16 17 0 0 0,3-47 641 0 0,-17-28 2091 0 0,8-39-2417 0 0,19-62-115 0 0,-10 73 686 0 0,-8 58-482 0 0,1-42 8 0 0,18 1-342 0 0,11-17-296 0 0,-5 27-56 0 0,-5 11 199 0 0,-22 64 110 0 0,0 1 1 0 0,-1-1-1 0 0,-1 1 1 0 0,0-1-1 0 0,-1 0 0 0 0,-1 1 1 0 0,-1-1-1 0 0,0 1 1 0 0,-3-11-28 0 0,-20-130-786 0 0,19 132-336 0 0,2 17 546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24:37.598"/>
    </inkml:context>
    <inkml:brush xml:id="br0">
      <inkml:brushProperty name="width" value="0.05" units="cm"/>
      <inkml:brushProperty name="height" value="0.05" units="cm"/>
      <inkml:brushProperty name="color" value="#E71224"/>
    </inkml:brush>
  </inkml:definitions>
  <inkml:trace contextRef="#ctx0" brushRef="#br0">1 1 2736 0 0,'0'0'0'0'0,"0"0"112"0"0,0 0-32 0 0,0 0 8 0 0,0 0-88 0 0,0 0 0 0 0,0 0 0 0 0,0 0 0 0 0,0 0 0 0 0,0 0 0 0 0,0 0 0 0 0,0 0-1200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24:38.975"/>
    </inkml:context>
    <inkml:brush xml:id="br0">
      <inkml:brushProperty name="width" value="0.05" units="cm"/>
      <inkml:brushProperty name="height" value="0.05" units="cm"/>
      <inkml:brushProperty name="color" value="#E71224"/>
    </inkml:brush>
  </inkml:definitions>
  <inkml:trace contextRef="#ctx0" brushRef="#br0">48 15 3856 0 0,'0'0'83'0'0,"0"0"11"0"0,0 0 12 0 0,0 0 7 0 0,0 0-13 0 0,0 0-4 0 0,0 0 0 0 0,0 0 25 0 0,0 0 106 0 0,0 0 42 0 0,-16 5 2812 0 0,-6 6-1571 0 0,21-11-1393 0 0,1 0-41 0 0,-9 0 43 0 0,10 1 3517 0 0,25-1-3320 0 0,17-1-103 0 0,50 1 1418 0 0,-74 0-1590 0 0,-17 0 23 0 0,-2 0 8 0 0,5 1 29 0 0,2 2-39 0 0,-6-2 42 0 0,-2-8 1498 0 0,-41 18-1829 0 0,35-7 227 0 0,-1-3 0 0 0,2-1 0 0 0,-30 0 0 0 0,20 5 124 0 0,17 1 187 0 0,21-4-191 0 0,1-7-3 0 0,9 1-117 0 0,1-9 0 0 0,-12 9 0 0 0,-17 3 11 0 0,11-5 170 0 0,-14 5-117 0 0,-1 1 0 0 0,0 0 2 0 0,0 0 8 0 0,0 0 25 0 0,0 0 26 0 0,-12-15 253 0 0,-6 12-368 0 0,-2-1-10 0 0,10 8 0 0 0,-14 8-22 0 0,22-11-88 0 0,2-1-4 0 0,0 0 8 0 0,0 0 30 0 0,0 0 119 0 0,0 0 56 0 0,0 0 11 0 0,0 0-28 0 0,0 0-130 0 0,0 0-59 0 0,0 0-12 0 0,0 0-39 0 0,0 0-162 0 0,11-5-1206 0 0,0-3-2687 0 0,4 3-1313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4T18:24:40.671"/>
    </inkml:context>
    <inkml:brush xml:id="br0">
      <inkml:brushProperty name="width" value="0.05" units="cm"/>
      <inkml:brushProperty name="height" value="0.05" units="cm"/>
      <inkml:brushProperty name="color" value="#E71224"/>
    </inkml:brush>
  </inkml:definitions>
  <inkml:trace contextRef="#ctx0" brushRef="#br0">12 164 8328 0 0,'0'0'241'0'0,"0"0"0"0"0,0 0-93 0 0,0 0 159 0 0,0 0 86 0 0,0 0 21 0 0,0 0-36 0 0,0 0-154 0 0,-2 1-61 0 0,-7 10 1756 0 0,24-15 1940 0 0,16-22-3677 0 0,34-40-108 0 0,0 9-74 0 0,-32 35 16 0 0,-32 22 62 0 0,-1 0 3 0 0,0 0-8 0 0,0 0-1 0 0,0 0 0 0 0,10 4 1030 0 0,-4 9-1038 0 0,-2-9-54 0 0,0 1-10 0 0,21 35 0 0 0,-20-13 0 0 0,1 74 212 0 0,-7-66-24 0 0,-7 36 654 0 0,7 8-838 0 0,1-78 60 0 0,4 10 486 0 0,-7-5-527 0 0,2-5 4 0 0,1-1-97 0 0,0 0-26 0 0,0 0-126 0 0,0 0-532 0 0,0 0-222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16:07.059"/>
    </inkml:context>
    <inkml:brush xml:id="br0">
      <inkml:brushProperty name="width" value="0.4" units="cm"/>
      <inkml:brushProperty name="height" value="0.8" units="cm"/>
      <inkml:brushProperty name="color" value="#FFACD5"/>
      <inkml:brushProperty name="tip" value="rectangle"/>
      <inkml:brushProperty name="rasterOp" value="maskPen"/>
      <inkml:brushProperty name="ignorePressure" value="1"/>
    </inkml:brush>
  </inkml:definitions>
  <inkml:trace contextRef="#ctx0" brushRef="#br0">1 127,'726'0,"-657"-10,-31 3,-10 2,-10 3,0-1,0-1,0 0,0-2,7-2,-1 2,1 0,-1 2,8 0,60-2,240 0,-221 6,553 0,-642 1,1-2,-1 0,1-2,-1-1,0 0,2-2,-11 2,0 0,0 0,1 2,12-2,71-4,235 8,-324-1,-1 1,1 0,-1 0,1 1,-1 0,1 0,-1 1,0 0,0 0,0 1,0 0,4 3,62 42,-24-26,-29-11,-14-7</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8:16:14.210"/>
    </inkml:context>
    <inkml:brush xml:id="br0">
      <inkml:brushProperty name="width" value="0.4" units="cm"/>
      <inkml:brushProperty name="height" value="0.8" units="cm"/>
      <inkml:brushProperty name="color" value="#A9D8FF"/>
      <inkml:brushProperty name="tip" value="rectangle"/>
      <inkml:brushProperty name="rasterOp" value="maskPen"/>
      <inkml:brushProperty name="ignorePressure" value="1"/>
    </inkml:brush>
  </inkml:definitions>
  <inkml:trace contextRef="#ctx0" brushRef="#br0">0 107,'2844'0,"-2566"-19,6-2,799 20,-379 1,-686-1,-1-1,1-1,-1-1,0 0,0-2,14-5,79-20,98 28,-113 5,1432-2,-1465 4,-35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5:46:27.36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16,'1932'0,"-1589"-15,37 15,-345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5:46:30.35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1,'606'15,"1096"-15,-1452 13,-185-5,0 3,-2 3,8 5,220 29,-149-37,-105-10,1 2,-1 1,0 2,2 2,42 12,0-2,2-5,-1-2,1-5,34-3,658-5,-423 18,-27-15,-306-1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5:46:39.154"/>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0 0,'1054'0,"-987"3,1 4,-1 2,27 9,54 8,22-8,1-6,127-11,-101 13,-166-14,-18 2,0-2,0 0,0 0,0-1,0-1,0 0,0-1,0 0,7-4,-2-2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5:46:41.457"/>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1 0,'0'2,"0"-1,0 1,1-1,-1 0,1 1,-1-1,1 0,-1 1,1-1,0 0,-1 0,1 0,0 0,0 1,0-1,0 0,0 0,0-1,0 1,1 0,-1 0,0-1,0 1,1 0,-1-1,1 1,111 44,221 45,79 0,251 34,128-15,-769-107,22 4,0-2,0-3,1-1,18-4,26-1,-72 6,0-1,-1-1,1-1,-1 0,1-2,-1 0,0 0,-1-2,1 0,6-4,100-33,-80 32,48-7,-67 14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27:00.301"/>
    </inkml:context>
    <inkml:brush xml:id="br0">
      <inkml:brushProperty name="width" value="0.4" units="cm"/>
      <inkml:brushProperty name="height" value="0.8" units="cm"/>
      <inkml:brushProperty name="color" value="#D9AEFF"/>
      <inkml:brushProperty name="tip" value="rectangle"/>
      <inkml:brushProperty name="rasterOp" value="maskPen"/>
      <inkml:brushProperty name="ignorePressure" value="1"/>
    </inkml:brush>
  </inkml:definitions>
  <inkml:trace contextRef="#ctx0" brushRef="#br0">0 47,'472'-1,"-190"-40,-250 36</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5:46:30.35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1,'606'15,"1096"-15,-1452 13,-185-5,0 3,-2 3,8 5,220 29,-149-37,-105-10,1 2,-1 1,0 2,2 2,42 12,0-2,2-5,-1-2,1-5,34-3,658-5,-423 18,-27-15,-306-1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5:53:21.62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5,'179'93,"321"-95,-426 77,-55-25,0 17,0 16,1 30,66 176,-44-222,-31-61,0 9,0 10,0 9,0 13,13 77,0-20,0-22,0-22,1-21,9-21,194-28,-124 105,-9-93,-89-2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21:22:29.683"/>
    </inkml:context>
    <inkml:brush xml:id="br0">
      <inkml:brushProperty name="width" value="0.4" units="cm"/>
      <inkml:brushProperty name="height" value="0.8" units="cm"/>
      <inkml:brushProperty name="color" value="#FFACD5"/>
      <inkml:brushProperty name="tip" value="rectangle"/>
      <inkml:brushProperty name="rasterOp" value="maskPen"/>
      <inkml:brushProperty name="ignorePressure" value="1"/>
    </inkml:brush>
  </inkml:definitions>
  <inkml:trace contextRef="#ctx0" brushRef="#br0">0 146,'26'13,"191"-8,-131-6,765 0,-696-27,115 23,-157 7,2430-2,-2233-30,69-27,-71 13,233 45,2281-1,-2625 19,323 38,-294-23,263-32,437-2,-908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27:02.007"/>
    </inkml:context>
    <inkml:brush xml:id="br0">
      <inkml:brushProperty name="width" value="0.4" units="cm"/>
      <inkml:brushProperty name="height" value="0.8" units="cm"/>
      <inkml:brushProperty name="color" value="#D9AEFF"/>
      <inkml:brushProperty name="tip" value="rectangle"/>
      <inkml:brushProperty name="rasterOp" value="maskPen"/>
      <inkml:brushProperty name="ignorePressure" value="1"/>
    </inkml:brush>
  </inkml:definitions>
  <inkml:trace contextRef="#ctx0" brushRef="#br0">1 0,'471'1,"-213"15,44-16,-278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3T17:39:11.069"/>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33,'118'-19,"197"5,20 14,-173 1,1692 0,-1714 13,106 16,-1 10,-166-27,54 4,111-2,-238-15,487 38,256-31,-460-8,-243 1,97 0,114 15,31 9,258-15,1415-9,-1759-28,34-11,-156 21,1 4,30 0,72-1,-41 3,50-51,-8 50,134 7,-201 7,-39-1,1 3,42 9,121 30,96 3,383 54,-197-17,-366-53,233 17,38 7,-394-56,-23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26:19.868"/>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0 155,'14'-6,"0"1,1 0,-1 1,1 1,-1 0,1 1,0 1,56-11,-21 2,0 2,1 3,-1 2,18 2,-17 0,282-14,-124-2,-75-7,-96 15,0 1,0 2,1 2,0 2,0 1,17 3,-34-1,644 0,-407 32,67 46,-173-72,-33 22,75-9,8 13,-108-32,-72-2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26:22.481"/>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0 18,'30'-10,"319"3,-286 9,0 2,0 3,5 4,47 8,0-5,89-1,826-15,-948 6,0 3,27 8,-36-4,61 1,-1-7,61-7,-41 1,311 1,-445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26:31.94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0,'2119'0,"-2085"0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26:46.222"/>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18,'2808'0,"-2413"-17,2895 18,-3226 5,-38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45:45.728"/>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1 120,'1'-2,"0"0,0 0,1 1,-1-1,1 0,-1 1,1-1,0 1,-1-1,1 1,0 0,0 0,0 0,0 0,0 0,0 0,0 1,1-1,-1 1,0-1,0 1,2 0,-4 0,34-6,-1 3,1 0,0 2,32 4,3-2,278-1,-154-30,-40 9,106-12,570 34,-312 33,-287-19,26 33,244-13,-295-1,44 0,214-32,-190 23,-12-14,8-13,-66 1,-14 1,-168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45:48.445"/>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0,'3199'0,"-2991"26,-31-2,298 17,-185-20,178-15,-452-7,111 24,-55-6,1-8,1-4,-1-3,39-5,-2 2,605 0,-692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45:59.645"/>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0,'383'0,"-365"0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46:01.263"/>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1 100,'24'-10,"29"4,-1 2,1 3,21 3,8 0,95-3,-149-3,1-1,-1-1,0-2,-1-1,0-1,0-1,0-2,8-3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46:02.829"/>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0 1,'6'0,"15"0,11 0,17 0,14 0,2 0,-6 0,-6 0,-9 0,-8 0,-8 0,0 0,-2 0,-3 0,-2 0,1 0,-3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46:05.247"/>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0 1,'493'0,"-473"0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3T17:39:30.398"/>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0 65,'23'-6,"140"-8,74-12,90 8,1012 18,145 1,1614-1,-3078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46:10.101"/>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1,'8'0,"7"0,5 0,9 0,2 0,-2 0,-2 0,-1 0,2 0,-2 0,-5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46:11.981"/>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1,'6'0,"7"0,5 0,8 0,5 0,2 0,3 0,-3 0,-4 0,-4 0,-6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46:14.254"/>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0 0,'6'0,"10"0,8 0,3 0,6 0,0 0,-3 0,-4 0,3 0,-2 0,-1 0,-3 0,-6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46:16.566"/>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0 0,'0'3,"3"1,4-1,4 0,11-1,4-1,5 3,-1 5,-3 3,-3-3,-2-1,-3-3,5-2,0-1,-3-2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46:18.213"/>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35,'2'-5,"5"-3,3 1,3 1,11 2,4 2,0 0,-1 2,2 0,0 0,-2 0,-4 1,4-1,0 0,-5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46:19.870"/>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0 1,'0'2,"9"5,5 0,7 0,4-2,8-2,3-1,-1 5,-1 1,-4-1,-3-1,-2-2,2-2,-2-1,-1 0,-3 1,-4 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46:21.085"/>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0 1,'3'0,"4"0,6 0,7 0,6 0,7 0,0 0,-2 0,-4 0,-6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46:22.503"/>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30,'8'-3,"6"0,7-1,2 1,0 1,2 1,3 0,-2 1,-1 0,-3-3,4 0,1-1,-5 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10T21:13:29.660"/>
    </inkml:context>
    <inkml:brush xml:id="br0">
      <inkml:brushProperty name="width" value="0.05" units="cm"/>
      <inkml:brushProperty name="height" value="0.05" units="cm"/>
      <inkml:brushProperty name="color" value="#AB008B"/>
    </inkml:brush>
  </inkml:definitions>
  <inkml:trace contextRef="#ctx0" brushRef="#br0">282 25 2688 0 0,'0'0'76'0'0,"0"0"39"0"0,0 0 99 0 0,0 0 46 0 0,0 0 11 0 0,0 0-23 0 0,0 0-100 0 0,0 0-41 0 0,0 0-10 0 0,-2-8 1175 0 0,-11 24-540 0 0,12-15-432 0 0,1-1-4 0 0,0 0-20 0 0,0 0-84 0 0,0 0-38 0 0,0 0-8 0 0,0 0-16 0 0,0 0-51 0 0,0 0 1 0 0,0 0 36 0 0,0 0-3 0 0,0 0-7 0 0,0 0-1 0 0,0 0 6 0 0,-12 3 409 0 0,3-7-63 0 0,8 5-330 0 0,-9 15 714 0 0,1-1-750 0 0,8-32-15 0 0,1-16 0 0 0,0 26-40 0 0,-1 0 7 0 0,-7 28 107 0 0,7-18 45 0 0,1-2 42 0 0,0 25 242 0 0,0-25-558 0 0,0-1-10 0 0,0 0 26 0 0,0 0 106 0 0,0 0 42 0 0,0 0 10 0 0,-1 7 147 0 0,-8 12 516 0 0,8-18-672 0 0,1-1-4 0 0,-4 11 64 0 0,4 36-230 0 0,-11-30 36 0 0,9-7 163 0 0,0 1 1 0 0,0-1-1 0 0,1 1 0 0 0,1 0 0 0 0,-1-1 0 0 0,2 1 0 0 0,0 0 1 0 0,1 5-116 0 0,2 66 82 0 0,-4-35 32 0 0,15-11-102 0 0,48 126 204 0 0,-16-69-35 0 0,20-5-117 0 0,11-15-53 0 0,-25-16 63 0 0,-3-2-20 0 0,34 41-54 0 0,-37-55 53 0 0,16 20-42 0 0,-2-10-23 0 0,-13-19-34 0 0,-1 5 296 0 0,35 10-170 0 0,79 40-80 0 0,-109-56 280 0 0,15 2-286 0 0,21-4-270 0 0,21 12 1182 0 0,-61-32-906 0 0,25 14 0 0 0,-27-9 0 0 0,-3 5 92 0 0,102 39 165 0 0,-64-33-182 0 0,-28-11-75 0 0,-42-9 31 0 0,1-1 1 0 0,-1 0-1 0 0,1 0 1 0 0,0-1-1 0 0,1-1 0 0 0,-1 0 1 0 0,0-1-1 0 0,3 0-31 0 0,41 9 120 0 0,-5 3-108 0 0,-3-12-12 0 0,112 12 240 0 0,-71-3-106 0 0,20 4-124 0 0,22 4-98 0 0,-28-9 88 0 0,23-4 203 0 0,55 9-206 0 0,-110-18-157 0 0,97-11 904 0 0,9-3-649 0 0,-84 13-326 0 0,41-8 103 0 0,-55-6 247 0 0,71 4 218 0 0,-30-3-337 0 0,29-18 0 0 0,-90 17 0 0 0,39-13 0 0 0,-45 5-10 0 0,143-70-52 0 0,-9 17 398 0 0,-125 58-409 0 0,23-15 133 0 0,40-18 57 0 0,-7-19 46 0 0,-18 14-30 0 0,-38 13 1 0 0,-48 35-131 0 0,0 1 1 0 0,1 1-1 0 0,0 0 1 0 0,1 1 0 0 0,0 1-1 0 0,3-1-3 0 0,80-51 149 0 0,-7 4-85 0 0,-43 20-64 0 0,2-1 64 0 0,-10 1-64 0 0,57-38 0 0 0,11 0 0 0 0,-30 17 64 0 0,-22 16-64 0 0,52-15 0 0 0,-20 0-77 0 0,-27-16 130 0 0,-48 46-63 0 0,-13 24-49 0 0,1 0-16 0 0,7-9-31 0 0,-9 10 36 0 0,0 1 6 0 0,0 0-2 0 0,-4-19-402 0 0,-19 28 330 0 0,14-8 138 0 0,-32 21-174 0 0,39-21 100 0 0,-28-1 2 0 0,-1 9 19 0 0,0 6 265 0 0,-42 1-628 0 0,37-10 489 0 0,-27 12 159 0 0,32-12-104 0 0,-6 7-64 0 0,36-13-65 0 0,0 0-1 0 0,-1 0 0 0 0,1 1 0 0 0,-1-1 0 0 0,1 1 0 0 0,0-1 0 0 0,-1 1 0 0 0,1-1 0 0 0,0 1 0 0 0,0 0 0 0 0,-1 0 0 0 0,1 0 0 0 0,0 0 0 0 0,0 0 0 0 0,0 0 0 0 0,0 0 0 0 0,0 0 0 0 0,0 0 0 0 0,0 0 1 0 0,1 0-1 0 0,-1 1 0 0 0,0-1 0 0 0,1 0 0 0 0,-1 1 0 0 0,1-1 0 0 0,-1 1 2 0 0,-2 4-51 0 0,15-21-152 0 0,59-23-261 0 0,18 1 532 0 0,-17-1-280 0 0,-40 43 20 0 0,24-19 128 0 0,-20 14 75 0 0,-20 18 142 0 0,-14-17-105 0 0,2 0-36 0 0,2 2-12 0 0,3-1 0 0 0,2 6 0 0 0,-9-6 28 0 0,-1 0-1 0 0,1-1 1 0 0,-1 1-1 0 0,1 0 1 0 0,-1 0-1 0 0,0 0 1 0 0,0 0-1 0 0,0 0 0 0 0,0 0 1 0 0,0 0-1 0 0,-1 1 1 0 0,1-1-1 0 0,-1 0 1 0 0,1 0-1 0 0,-1 0 1 0 0,0 1-1 0 0,0-1 0 0 0,0 0 1 0 0,0 1-1 0 0,0-1 1 0 0,0 0-1 0 0,-1 2-27 0 0,1 5 228 0 0,-9 23-116 0 0,-14 34 142 0 0,9-33-324 0 0,8-11 70 0 0,6 25 0 0 0,0-30 15 0 0,-5-2 125 0 0,0-9-127 0 0,0 1 3 0 0,4-5 60 0 0,-7 0 139 0 0,7-1-156 0 0,1-1 31 0 0,0 0-26 0 0,0 0-145 0 0,0 0-99 0 0,4 3-320 0 0,-3-2-4406 0 0,3-5-762 0 0</inkml:trace>
  <inkml:trace contextRef="#ctx0" brushRef="#br0" timeOffset="1">188 459 3640 0 0,'0'0'101'0'0,"0"1"1"0"0,4 29 2464 0 0,-4-30-2047 0 0,0 0 6 0 0,7 5 582 0 0,12 18 267 0 0,12 36-672 0 0,-20-29-514 0 0,21 57 169 0 0,-19-59-105 0 0,0 27 255 0 0,3 19 522 0 0,29 63-150 0 0,7-11-1233 0 0,135 142 694 0 0,-72-119-86 0 0,4-7-270 0 0,-63-75 381 0 0,2-2 0 0 0,53 44-365 0 0,97 66 451 0 0,-38-47 216 0 0,24-3-667 0 0,-186-120 0 0 0,193 84-85 0 0,-68-34 80 0 0,106 32 74 0 0,-115-46 102 0 0,17 5-41 0 0,40 9-130 0 0,114 24 0 0 0,43 9 0 0 0,-213-64 7 0 0,98 6-7 0 0,-96-15 67 0 0,33 4-13 0 0,168-4-54 0 0,-104-8 202 0 0,174-19-202 0 0,38-48 309 0 0,-222 18-242 0 0,4 5 10 0 0,-57 4-10 0 0,156-36 90 0 0,-73 9 539 0 0,-71-2-290 0 0,116-59-406 0 0,-23-10 66 0 0,-158 77 62 0 0,79-44 144 0 0,63-50-96 0 0,-47 32-37 0 0,138-68-126 0 0,-175 82-13 0 0,39-51 138 0 0,12-20 599 0 0,-41 46-970 0 0,-34 35 63 0 0,24-28 18 0 0,-10-4 580 0 0,-48 31-93 0 0,-57 47-594 0 0,-8 9 10 0 0,-31 30 254 0 0,-1-1 0 0 0,0 0 0 0 0,0 0-1 0 0,-1-1 1 0 0,0 0 0 0 0,0-1 0 0 0,-1-1 0 0 0,0-1-5 0 0,17-11 314 0 0,-26 23-314 0 0,0 0-1 0 0,0-1 0 0 0,0 1 0 0 0,0 0 0 0 0,0-1-1 0 0,0 1 1 0 0,0 0 0 0 0,1-1 0 0 0,-1 1 0 0 0,0 0-1 0 0,0-1 1 0 0,0 1 0 0 0,1 0 0 0 0,-1-1 0 0 0,0 1 0 0 0,0 0-1 0 0,0 0 1 0 0,1-1 0 0 0,-1 1 0 0 0,0 0 0 0 0,1 0-1 0 0,-1 0 1 0 0,0-1 0 0 0,1 1 0 0 0,-1 0 0 0 0,0 0-1 0 0,1 0 1 0 0,-1 0 0 0 0,0 0 0 0 0,1 0 0 0 0,-1-1-1 0 0,0 1 1 0 0,1 0 0 0 0,-1 0 0 0 0,0 0 0 0 0,1 0-1 0 0,-1 0 1 0 0,1 1 0 0 0,-1-1 0 0 0,0 0 0 0 0,1 0-1 0 0,-1 0 1 0 0,0 0 0 0 0,1 0 0 0 0,-1 0 0 0 0,0 1-1 0 0,1-1 1 0 0,-1 0 0 0 0,0 0 0 0 0,0 0 0 0 0,1 1-1 0 0,-1-1 1 0 0,0 0 0 0 0,1 0 0 0 0,-1 1 0 0 0,0-1 0 0 0,0 0-1 0 0,0 1 1 0 0,1-1 1 0 0,-1 0 1 0 0,0-1 0 0 0,0 1 0 0 0,0 0 0 0 0,0-1-1 0 0,0 1 1 0 0,0 0 0 0 0,0-1 0 0 0,0 1 0 0 0,1 0 0 0 0,-1 0 0 0 0,0-1-1 0 0,0 1 1 0 0,0 0 0 0 0,1 0 0 0 0,-1-1 0 0 0,0 1 0 0 0,0 0 0 0 0,1 0-1 0 0,-1 0 1 0 0,0 0 0 0 0,0-1 0 0 0,1 1 0 0 0,-1 0 0 0 0,0 0 0 0 0,1 0-1 0 0,-1 0 1 0 0,0 0 0 0 0,1 0 0 0 0,-1 0 0 0 0,0 0 0 0 0,1 0 0 0 0,-1 0-1 0 0,0 0 1 0 0,1 0 0 0 0,-1 0 0 0 0,0 0 0 0 0,0 0 0 0 0,1 0 0 0 0,-1 0 0 0 0,0 0-1 0 0,1 0 1 0 0,-1 0 0 0 0,0 0 0 0 0,1 1 0 0 0,-1-1 0 0 0,0 0 0 0 0,0 0-1 0 0,1 0 1 0 0,-1 1 0 0 0,0-1 0 0 0,0 0 0 0 0,0 0 0 0 0,1 1 0 0 0,-1-1-1 0 0,0 0 1 0 0,0 0 0 0 0,0 1 0 0 0,1-1-1 0 0,0-4 3 0 0,14-7-3 0 0,28-44-408 0 0,-13 9-200 0 0,-19 24 507 0 0,-5 19 37 0 0,1 5 25 0 0,-6-1 38 0 0,-1-1 1 0 0,0 0-1 0 0,1 1 1 0 0,-1-1-1 0 0,1 0 0 0 0,-1 0 1 0 0,1 0-1 0 0,-1 0 1 0 0,1 1-1 0 0,0-1 1 0 0,-1 0-1 0 0,1 0 0 0 0,-1 0 1 0 0,1 0-1 0 0,-1 0 1 0 0,1 0-1 0 0,-1 0 1 0 0,1-1-1 0 0,-1 1 0 0 0,1 0 1 0 0,-1 0-1 0 0,1 0 1 0 0,-1 0-1 0 0,1-1 1 0 0,-1 1-1 0 0,1 0 0 0 0,-1-1 1 0 0,1 1-1 0 0,-1 0 1 0 0,0-1-1 0 0,1 1 1 0 0,-1 0-1 0 0,0-1 0 0 0,1 1 1 0 0,-1-1-1 0 0,0 1 1 0 0,1 0-1 0 0,-1-1 1 0 0,0 1-1 0 0,0-1 0 0 0,1 1 1 0 0,-1-1-1 0 0,0 1 1 0 0,0-1-1 0 0,0 1 1 0 0,0-1-1 0 0,0 1 0 0 0,0-1 1 0 0,55-72-10 0 0,-54 70-33 0 0,-1-3 16 0 0,0 4-47 0 0,0 2 4 0 0,0 0 6 0 0,2 0 11 0 0,6-4 42 0 0,-3 0-6 0 0,-3 1-63 0 0,13-16 9 0 0,10-1 71 0 0,-5 34 2 0 0,-20-14-2 0 0,0 0-1 0 0,0-1 1 0 0,0 1 0 0 0,0 0-1 0 0,1-1 1 0 0,-1 1 0 0 0,0 0-1 0 0,0-1 1 0 0,1 1 0 0 0,-1 0-1 0 0,0-1 1 0 0,0 1 0 0 0,1 0-1 0 0,-1 0 1 0 0,0 0 0 0 0,1-1-1 0 0,-1 1 1 0 0,0 0 0 0 0,1 0-1 0 0,-1 0 1 0 0,0-1 0 0 0,1 1-1 0 0,-1 0 1 0 0,0 0-1 0 0,1 0 1 0 0,-1 0 0 0 0,0 0-1 0 0,1 0 1 0 0,-1 0 0 0 0,1 0-1 0 0,-1 0 1 0 0,0 0 0 0 0,1 0-1 0 0,-1 0 1 0 0,0 0 0 0 0,1 0-1 0 0,-1 1 1 0 0,1-1 0 0 0,-1 0-1 0 0,0 0 1 0 0,1 0 0 0 0,-1 0-1 0 0,0 1 1 0 0,0-1 0 0 0,1 0-1 0 0,-1 0 1 0 0,0 1-1 0 0,1-1 1 0 0,-1 0 0 0 0,0 1-1 0 0,0-1 1 0 0,0 0 0 0 0,1 1-1 0 0,-1-1 1 0 0,0 0 0 0 0,0 1-1 0 0,0-1 1 0 0,0 0 0 0 0,1 1-1 0 0,-1-1 1 0 0,0 0 0 0 0,0 1-1 0 0,0-1 1 0 0,0 1 0 0 0,0-1-1 0 0,0 0 1 0 0,0 1 0 0 0,0-1-1 0 0,0 0 1 0 0,-1 1 0 0 0,3-9-108 0 0,-2 6 0 0 0,4-9-768 0 0,-13 8-203 0 0,7 3 994 0 0,1 0 12 0 0,-34-4 1 0 0,9 12 144 0 0,6-6-72 0 0,-10 6 0 0 0,-24 7-14 0 0,-13 1-532 0 0,-84 18 368 0 0,63-25 260 0 0,10-2-82 0 0,63 0 64 0 0,-1-6 0 0 0,4 1-33 0 0,1 0-40 0 0,20-2-168 0 0,72-9-372 0 0,-13-5 469 0 0,-15 10 90 0 0,71-30-291 0 0,-11-3 128 0 0,-48 5 153 0 0,-30 20 0 0 0,1 14 64 0 0,16 8-64 0 0,-33-1 92 0 0,-18-9-16 0 0,-1 0-4 0 0,11 42 504 0 0,-7 88-440 0 0,2-99-62 0 0,-1 17 561 0 0,8 21-320 0 0,0-18-315 0 0,8 17 0 0 0,-20-49 0 0 0,-6 6-76 0 0,4-23 134 0 0,1-2 10 0 0,0 0 7 0 0,0 15 45 0 0,6-8 93 0 0,1-5-118 0 0,-2 0-615 0 0,0 1-4037 0 0,-1 1-463 0 0</inkml:trace>
  <inkml:trace contextRef="#ctx0" brushRef="#br0" timeOffset="2">16 426 5096 0 0,'0'0'108'0'0,"0"0"17"0"0,0 0 14 0 0,0 0 38 0 0,0 0 95 0 0,0 0 44 0 0,0 0 11 0 0,0 0-33 0 0,0 0-138 0 0,0 0-57 0 0,0 0-16 0 0,0 0-1 0 0,0 0 13 0 0,0 0 8 0 0,0 0 1 0 0,0 0 12 0 0,0 0 50 0 0,0 0 24 0 0,0 0 2 0 0,2 0-10 0 0,5 0-38 0 0,-5 0-14 0 0,-2 0-2 0 0,0 0-11 0 0,0 0-41 0 0,1 1-17 0 0,2 2-17 0 0,-2-2 109 0 0,-8 10 2141 0 0,-17 37-2027 0 0,23-39-307 0 0,7 19 234 0 0,-1-12-64 0 0,27 48-144 0 0,23 6 32 0 0,15 26-16 0 0,44 43 0 0 0,-33-42 0 0 0,-38-29 0 0 0,15 26-152 0 0,44 63 304 0 0,-79-120-154 0 0,-2 0 1 0 0,-1 2 0 0 0,-2 1 0 0 0,3 12 1 0 0,-8-19-10 0 0,54 129-191 0 0,-25-74 215 0 0,36 36 188 0 0,67 49-202 0 0,21 19 128 0 0,-72-94 0 0 0,77 72 72 0 0,16-8-19 0 0,-63-56-170 0 0,-3-14 117 0 0,76 43 924 0 0,-26-29-872 0 0,-20-23-180 0 0,-28-19 0 0 0,40 16 432 0 0,-138-69-207 0 0,1 0 0 0 0,0-2 1 0 0,0 0-1 0 0,1-2 0 0 0,8 0-225 0 0,283 68 1105 0 0,-137-17-1129 0 0,-25-30-40 0 0,-58-8 64 0 0,37 11 0 0 0,-20-18 0 0 0,-62-12 0 0 0,212 14 64 0 0,42-15-64 0 0,19-10 64 0 0,-176 6-64 0 0,32-1-64 0 0,27-1 64 0 0,-23 3 64 0 0,-3 7-64 0 0,45-31 12 0 0,69 4 144 0 0,34-5-156 0 0,163-18 0 0 0,-308 27 0 0 0,-45 0 0 0 0,207-45 0 0 0,-145 9 0 0 0,57 4 54 0 0,244-60-44 0 0,-189 42-10 0 0,-70 5 256 0 0,46-8-256 0 0,-57 9-64 0 0,113-38 310 0 0,-206 63 210 0 0,89-44-430 0 0,128-23-26 0 0,-93 15-77 0 0,19-2 369 0 0,-44 8-139 0 0,184-86-153 0 0,-277 102 0 0 0,41-20 72 0 0,326-115 142 0 0,-306 124-204 0 0,82-45-10 0 0,-139 45-73 0 0,52-47-123 0 0,-169 104 178 0 0,1 2-1 0 0,1 1 0 0 0,0 2 1 0 0,36-12 18 0 0,26-11-1 0 0,148-67-240 0 0,-103 42 442 0 0,119-36-201 0 0,-106 42 0 0 0,76-39 0 0 0,-97 42 0 0 0,155-81 128 0 0,-195 86-128 0 0,-12-3-14 0 0,-5 16-6 0 0,-66 32 21 0 0,0 0 0 0 0,1 2 1 0 0,0-1-1 0 0,0 2 0 0 0,0-1 1 0 0,0 2-1 0 0,0 0 0 0 0,5 0-1 0 0,22-14-64 0 0,12 1 64 0 0,-36 17 0 0 0,-11 4 11 0 0,-3-5 32 0 0,28-24-97 0 0,-25 19 41 0 0,-3 2-54 0 0,5-1 1 0 0,-1 3 38 0 0,15 13-534 0 0,-20-12 418 0 0,-1-1 0 0 0,7 1-175 0 0,10-11-499 0 0,-16 9 888 0 0,-1 1-2 0 0,1-2-15 0 0,3-8-57 0 0,12-4-749 0 0,19 0 206 0 0,-24 22 355 0 0,-10-7 139 0 0,-1-1 10 0 0,0 0 86 0 0,0 0 21 0 0,0 0-22 0 0,-1 1-74 0 0,-2 2 11 0 0,-19 6-96 0 0,-12-1 289 0 0,30-7-263 0 0,-5 0 23 0 0,-2 2 55 0 0,-30-7-41 0 0,0 7 108 0 0,21-6-54 0 0,8-1 0 0 0,-3 4 0 0 0,-85 8 0 0 0,-28-7 64 0 0,-15 12 277 0 0,49-12 275 0 0,91-1-525 0 0,-9 2 138 0 0,26 0-186 0 0,67-6-115 0 0,-18-1 72 0 0,21-8 0 0 0,59-5 0 0 0,-87 17 0 0 0,-52-1 0 0 0,52-6 0 0 0,-20 4-488 0 0,26 10-59 0 0,-50-1 731 0 0,-3-3-173 0 0,4-3-8 0 0,-11 1-5 0 0,3 6-14 0 0,-4-5-53 0 0,-1 0 11 0 0,4 1 37 0 0,-4-2-11 0 0,-4 15 192 0 0,-6 18-179 0 0,4 12-65 0 0,-17 23 361 0 0,1-17 280 0 0,-5-2-337 0 0,2-1-144 0 0,24-43-58 0 0,1-4 73 0 0,0 18 169 0 0,0-6-235 0 0,0-12 28 0 0,0-1 17 0 0,0 0 15 0 0,0 0-16 0 0,0 0-5 0 0,0 0 0 0 0,0 0 0 0 0,0 0 0 0 0,0 0 0 0 0,0 0 0 0 0,0 0 0 0 0,-1 1-10 0 0,-3 2-65 0 0,3-2-101 0 0,1-1-45 0 0,0 0-17 0 0,0 0-27 0 0,0 0-107 0 0,0 0-48 0 0,0 0-10 0 0,0 0-2 0 0</inkml:trace>
  <inkml:trace contextRef="#ctx0" brushRef="#br0" timeOffset="3">328 490 5312 0 0,'-2'0'157'0'0,"-65"14"246"0"0,-18 1 553 0 0,47-6-898 0 0,38-9 76 0 0,0 0-4 0 0,0 0-8 0 0,0 0-4 0 0,0 0-4 0 0,0 0-2 0 0,-2 0 0 0 0,-7 0-19 0 0,0 1-74 0 0,4 2-2 0 0,5-2 70 0 0,0-1 17 0 0,-26-9 3645 0 0,25 8-3719 0 0,0 0 0 0 0,0 0 1 0 0,1 0-1 0 0,-1 0 0 0 0,1-1 1 0 0,-1 1-1 0 0,1 0 0 0 0,0 0 0 0 0,-1-1 1 0 0,1 1-1 0 0,0 0 0 0 0,0 0 0 0 0,0-1 1 0 0,0 1-1 0 0,0 0 0 0 0,0-1 0 0 0,0 1 1 0 0,0 0-1 0 0,0 0 0 0 0,1-1 0 0 0,-1 1 1 0 0,1 0-1 0 0,-1 0 0 0 0,1 0 0 0 0,-1-1 1 0 0,1 1-31 0 0,0 0 64 0 0,-1 0-11 0 0,4-17-32 0 0,-4 15 38 0 0,6-9 48 0 0,-5 10-59 0 0,-1 4-96 0 0,0 38 32 0 0,-6-26 46 0 0,-3 2 350 0 0,8-14-142 0 0,1-2-1 0 0,0 0-12 0 0,0 0-7 0 0,-2 0-2 0 0,-16 5 304 0 0,-3-15 432 0 0,20 6-987 0 0,0 0 1 0 0,0 0-1 0 0,0 0 1 0 0,1 0 0 0 0,-1 0-1 0 0,1 0 1 0 0,0 0 0 0 0,0 0-1 0 0,0 0 1 0 0,0 0 0 0 0,1 0-1 0 0,0 1 1 0 0,0-1 0 0 0,0 0-1 0 0,0 0 1 0 0,0 0 0 0 0,3-3 34 0 0,6-25 14 0 0,32-37 229 0 0,-13 60-368 0 0,-3-6 65 0 0,-23 8 52 0 0,-3 6 7 0 0,0 1-1 0 0,0-1 1 0 0,0 0 0 0 0,0 1-1 0 0,0-1 1 0 0,1 0 0 0 0,-1 1 0 0 0,0-1-1 0 0,0 1 1 0 0,0-1 0 0 0,1 0-1 0 0,-1 1 1 0 0,0-1 0 0 0,1 1-1 0 0,-1-1 1 0 0,1 1 0 0 0,-1-1-1 0 0,0 1 1 0 0,1-1 0 0 0,-1 1-1 0 0,1-1 1 0 0,-1 1 0 0 0,1-1-1 0 0,0 1 1 0 0,-1 0 0 0 0,1-1 0 0 0,-1 1-1 0 0,1 0 1 0 0,0 0 0 0 0,-1-1-1 0 0,1 1 1 0 0,0 0 0 0 0,-1 0-1 0 0,1 0 1 0 0,-1 0 0 0 0,1 0-1 0 0,0 0 1 0 0,-1 0 0 0 0,1 0-1 0 0,0 0 1 0 0,-1 0 0 0 0,1 0 0 0 0,0 1 1 0 0,14 4 0 0 0,11 27 0 0 0,-11 3-16 0 0,-20 3-272 0 0,-39 13 355 0 0,31-41 203 0 0,-69 13 279 0 0,45-20-307 0 0,20-12-232 0 0,14 6 6 0 0,1 0-1 0 0,0 1 1 0 0,-1-1-1 0 0,1 0 1 0 0,0 0-1 0 0,1-1 0 0 0,-1 1 1 0 0,0 0-1 0 0,1 0 1 0 0,0-1-1 0 0,0 1 1 0 0,0-1-1 0 0,0 1 1 0 0,1-1-1 0 0,-1 0 1 0 0,1 1-1 0 0,0-1 1 0 0,0 0-1 0 0,0 1 1 0 0,1-4-16 0 0,-1-3 0 0 0,4-2 0 0 0,11-12-18 0 0,-13 21 2 0 0,1 0 1 0 0,-1 0-1 0 0,1 1 0 0 0,0-1 0 0 0,-1 1 0 0 0,1 0 0 0 0,0 0 1 0 0,0 0-1 0 0,1 0 0 0 0,-1 0 0 0 0,0 1 0 0 0,1-1 0 0 0,-1 1 1 0 0,1 0-1 0 0,-1 0 0 0 0,1 0 0 0 0,-1 1 0 0 0,1-1 0 0 0,0 1 1 0 0,-1 0-1 0 0,1 0 0 0 0,0 0 0 0 0,-1 0 0 0 0,4 2 16 0 0,54 2-64 0 0,-41 0 114 0 0,-18-4-53 0 0,0 1 1 0 0,0-1-1 0 0,0 0 0 0 0,1 1 1 0 0,-1-1-1 0 0,0 1 1 0 0,0 0-1 0 0,0 0 0 0 0,0 0 1 0 0,0 0-1 0 0,0 0 0 0 0,0 0 1 0 0,-1 0-1 0 0,1 1 1 0 0,0-1-1 0 0,0 0 0 0 0,-1 1 1 0 0,1 0-1 0 0,-1-1 0 0 0,0 1 1 0 0,1 0-1 0 0,-1 0 1 0 0,1 2 2 0 0,22 40-52 0 0,-29-19 208 0 0,-34 19-146 0 0,-19-33 198 0 0,31-17-90 0 0,1-11-44 0 0,10-10-21 0 0,16 22-42 0 0,12-19 42 0 0,34-26-178 0 0,-35 44 51 0 0,-8 5 68 0 0,0-1 0 0 0,-1 0-1 0 0,1 1 1 0 0,0-1 0 0 0,0 1-1 0 0,0 0 1 0 0,0 0 0 0 0,0 0-1 0 0,0 1 1 0 0,0-1 0 0 0,0 1-1 0 0,1 0 1 0 0,-1-1 0 0 0,0 1-1 0 0,0 1 1 0 0,0-1 0 0 0,3 1 6 0 0,10 16-53 0 0,-7 34-107 0 0,-28-14 160 0 0,14-31 0 0 0,-37 69-2715 0 0,41-72 1710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14:11.8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3T17:38:57.66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74,'3'-4,"-1"0,0 0,2 0,-1 1,0 0,0-1,1 2,0-2,-1 1,1 0,0 2,0-2,0 1,0 0,1 0,-1 1,0 0,1-1,0 1,1 0,98-5,-79 6,346-6,-304 1,0 2,41 6,-97-3,-2 1,1 0,-1 0,1 1,-1 1,1 0,-1-1,0 2,-1 0,1 0,0 1,-1 0,-1 1,2-1,-2 2,4 3,-11-10,1 0,-1 0,1 1,-1 0,1-1,-1 1,0 0,1-1,-1 1,0 0,1 0,-1-1,0 1,0 0,0 0,0-1,0 0,0 1,0 0,0 0,0 0,0-1,0 1,0 0,0 0,0 0,-1-1,1 1,0 0,-1-1,1 0,-1 1,1-1,-1 1,1 0,-1-1,1 1,-1-1,1 1,-1-1,0 1,1-1,-1 1,0-1,0 0,1 1,0-1,-2 0,-35 9,19-7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14:19.62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12,'3'-5,"0"-2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14:20.31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14:21.27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14:25.8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23:26.288"/>
    </inkml:context>
    <inkml:brush xml:id="br0">
      <inkml:brushProperty name="width" value="0.05" units="cm"/>
      <inkml:brushProperty name="height" value="0.05" units="cm"/>
      <inkml:brushProperty name="color" value="#33CCFF"/>
      <inkml:brushProperty name="ignorePressure" value="1"/>
    </inkml:brush>
  </inkml:definitions>
  <inkml:trace contextRef="#ctx0" brushRef="#br0">0 1,'0'0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23:27.137"/>
    </inkml:context>
    <inkml:brush xml:id="br0">
      <inkml:brushProperty name="width" value="0.05" units="cm"/>
      <inkml:brushProperty name="height" value="0.05" units="cm"/>
      <inkml:brushProperty name="color" value="#33CCFF"/>
      <inkml:brushProperty name="ignorePressure" value="1"/>
    </inkml:brush>
  </inkml:definitions>
  <inkml:trace contextRef="#ctx0" brushRef="#br0">1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23:43.637"/>
    </inkml:context>
    <inkml:brush xml:id="br0">
      <inkml:brushProperty name="width" value="0.05" units="cm"/>
      <inkml:brushProperty name="height" value="0.05" units="cm"/>
      <inkml:brushProperty name="color" value="#33CCFF"/>
      <inkml:brushProperty name="ignorePressure" value="1"/>
    </inkml:brush>
  </inkml:definitions>
  <inkml:trace contextRef="#ctx0" brushRef="#br0">1 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24:12.710"/>
    </inkml:context>
    <inkml:brush xml:id="br0">
      <inkml:brushProperty name="width" value="0.4" units="cm"/>
      <inkml:brushProperty name="height" value="0.8" units="cm"/>
      <inkml:brushProperty name="color" value="#D9AEFF"/>
      <inkml:brushProperty name="tip" value="rectangle"/>
      <inkml:brushProperty name="rasterOp" value="maskPen"/>
      <inkml:brushProperty name="ignorePressure" value="1"/>
    </inkml:brush>
  </inkml:definitions>
  <inkml:trace contextRef="#ctx0" brushRef="#br0">0 0,'562'0,"-544"0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23:43.637"/>
    </inkml:context>
    <inkml:brush xml:id="br0">
      <inkml:brushProperty name="width" value="0.05" units="cm"/>
      <inkml:brushProperty name="height" value="0.05" units="cm"/>
      <inkml:brushProperty name="color" value="#33CCFF"/>
      <inkml:brushProperty name="ignorePressure" value="1"/>
    </inkml:brush>
  </inkml:definitions>
  <inkml:trace contextRef="#ctx0" brushRef="#br0">1 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31:59.30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17,'22'-9,"185"2,-139 7,612 1,-620 5,-60-5,1 0,-1-1,0 1,1-1,-1 1,0 0,0-1,0 1,1-1,-1 1,0 0,0-1,0 1,0 0,0-1,0 1,0 0,-1-1,1 1,0 0,0-1,0 1,-1-1,1 1,0 0,-1-1,1 1,0-1,-1 1,1-1,-1 1,1-1,-1 1,1-1,-1 0,1 1,-1-1,1 0,-1 1,-2 2,-28 87,20-36,3 0,2 1,2 39,3-86,2-2,0-1,-1 1,0 0,0-1,0 1,-1-1,0 1,0-1,0 1,-1-1,1 1,-1-1,-1 0,1 0,-1 0,0 0,0-1,0 1,-1-1,1 0,-1 1,0-2,0 1,-1 0,1-1,-1 0,0 0,0 0,0-1,-2 1,-27 4,-1-2,0-2,0-1,-1-2,-17-2,12 1,-468-3,483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3T17:39:13.484"/>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0 176,'2'-3,"-1"0,1 2,-1-2,1 0,0 1,1 0,-1 0,0 0,0 0,1 0,0 0,-1 1,0 0,1 0,0 0,0-1,-1 1,2 0,-1 1,0-1,-1 1,1-1,1 1,-1 0,-1 0,2 0,-1 1,2-2,82-5,0 2,22 6,-21-1,1278 0,-902-29,-423 23,-2-1,1-1,-1-3,9-4,-9 3,1 3,0 1,0 2,4 1,31-4,87-6,1 9,34 7,-50-1,1927 0,-1632 27,165-28,-550 0,-35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14:11.8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14:19.62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12,'3'-5,"0"-2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14:20.31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14:21.27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14:25.8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23:26.288"/>
    </inkml:context>
    <inkml:brush xml:id="br0">
      <inkml:brushProperty name="width" value="0.05" units="cm"/>
      <inkml:brushProperty name="height" value="0.05" units="cm"/>
      <inkml:brushProperty name="color" value="#33CCFF"/>
      <inkml:brushProperty name="ignorePressure" value="1"/>
    </inkml:brush>
  </inkml:definitions>
  <inkml:trace contextRef="#ctx0" brushRef="#br0">0 1,'0'0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23:27.137"/>
    </inkml:context>
    <inkml:brush xml:id="br0">
      <inkml:brushProperty name="width" value="0.05" units="cm"/>
      <inkml:brushProperty name="height" value="0.05" units="cm"/>
      <inkml:brushProperty name="color" value="#33CCFF"/>
      <inkml:brushProperty name="ignorePressure" value="1"/>
    </inkml:brush>
  </inkml:definitions>
  <inkml:trace contextRef="#ctx0" brushRef="#br0">1 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32:01.68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77,'10'-8,"1"0,1 1,-1 1,1 0,0 0,1 1,-1 1,1 0,0 1,0 0,0 1,1 0,-1 1,0 1,1 0,4 1,36-4,409-7,-447 10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32:03.21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0,'16'0,"26"0,26 0,31 0,20 0,10 0,7 0,-10 0,-14 0,-18 0,-21 0,-23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32:04.38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0,'2'3,"5"0,10 3,14 0,16-1,9 2,10-1,15-1,-1-2,2-1,-11 0,-7-2,-12 0,-9 0,-7-1,-9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3T17:39:33.349"/>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0 0,'3468'0,"-493"0,-2957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32:06.83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0,'8'0,"10"0,13 0,11 0,10 0,2 0,10 0,-5 0,-2 0,-7 0,-11 0,-3 0,-5 0,-6 0,-6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32:14.67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1,'13'0,"-1"0,1-1,-1 2,1 0,-1 0,0 2,0-1,0 1,3 2,5 3,-11-5,0 0,0 0,-1 1,1 0,-1 1,0 0,-1 0,1 1,-1 0,0 0,4 5,-5-4,-1 1,1-1,-2 1,1 0,-1 0,0 1,-1 0,0-1,0 1,-1 0,0 0,-1 0,0 0,0 1,-1-1,0 0,0 0,-1 1,-1-1,0 0,0 0,0 0,-1-1,-1 1,1 0,-1-1,-2 3,-75 97,63-88,1-3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32:16.61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53 1,'10'0,"-1"2,0-1,0 2,0-1,0 1,0 0,0 1,-1 0,6 4,26 10,89 46,-124-61,-1 0,1 1,-1 0,0-1,0 1,0 1,0-1,-1 1,0-1,0 1,0 0,-1 0,1 0,-1 0,0 1,-1-1,1 1,-1-1,0 1,0-1,-1 1,0 0,0-1,0 1,-7 26,-2 0,0-1,-3 0,0-1,-2 0,-1-1,-1-1,-2 0,0-1,-21 21,-140 161,177-207,0 1,-1 0,1 0,-1-1,1 2,0-1,0 0,0 0,0 1,1-1,0 1,-1-1,1 1,0-1,1 1,-1 0,1 0,0-1,-1 1,2 0,-1 0,0 0,1-1,0 1,-1 0,1-1,1 1,0 1,4 3,0-1,1 0,-1 0,1-1,1 0,-1 0,1 0,0-1,7 3,55 46,-57-38,-3-1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32:18.50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38 12,'37'-11,"-33"11,1 0,-1 0,0 0,1 1,-1 0,0 0,0 0,0 0,0 0,0 1,0 0,0 0,0 0,-1 0,1 1,-1-1,0 1,1 0,-1 0,-1 0,1 0,0 1,-1-1,1 1,-1 0,0 0,0-1,0 4,3 6,-1 0,-1 0,0 1,0-1,-2 0,1 1,-2-1,0 10,-4 183,3-192,-2 1,0-1,0 0,-1 0,-1 0,0 0,-1-1,-1 0,0 0,0-1,-7 9,-78 112,87-126,1 0,0 0,1 0,0 1,0 0,0-1,1 1,0 0,0 0,1 1,0-1,1 0,0 0,0 0,1 1,0-1,0 0,1 0,0 0,0 0,2 4,4 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1:32:21.45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0,'307'0,"-293"1,0 0,0 1,-1 1,1 0,0 0,-1 2,0-1,0 2,-1 0,1 0,-1 1,1 2,144 56,-151-63,-1 1,0-1,1 1,-1 0,0 0,-1 0,1 1,0-1,-1 1,0 0,0 1,0-1,-1 1,1 0,-1 0,0 0,0 0,-1 0,0 0,0 1,0 0,0-1,-1 1,0 0,1 8,0-1,-1 0,-1 0,0 1,-1-1,-1 0,0 0,0 0,-2 0,1 0,-2 0,1-1,-2 0,0 0,0 0,-1-1,0 0,-5 5,-11 5,-1-1,0-1,-1-1,-1-2,-1 0,0-2,-1-1,-4 0,-42 23,-35 10,108-46,0 0,0 1,0-1,-1 1,1-1,0 0,1 1,-1 0,0-1,0 1,0-1,0 1,0 0,1 0,-1 0,0-1,0 1,1 0,-1 0,1 0,-1 0,1 0,-1 0,1 0,0 0,-1 0,1 0,0 0,0 0,0 1,0-1,0 0,0 0,0 0,0 0,0 0,1 0,-1 0,0 0,1 0,-1 0,1 0,-1 0,1 0,-1 0,1 0,0 0,119 114,-103-98,-1 0,0 1,-2 1,0 0,-1 1,-1 1,0 2,-3-5,0-3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42:02.284"/>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1 104,'2094'0,"-2078"-1,0-1,0-1,-1 0,1-1,-1-1,10-4,40-11,-20 12,0 2,0 3,1 1,0 2,6 3,41-1,181-3,-55-20,11 0,-24 22,-44 19,227-20,-383 0,1-1,0 2,0-1,-1 1,1 0,-1 0,1 1,-1 0,1 0,-1 0,0 1,0 0,0 0,0 0,-1 1,1 0,-1 0,0 1,0-1,-1 1,1 0,-1 0,0 1,1 2,6 13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44:42.94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0,'4'0,"4"0,5 0,7 0,3 0,2 0,4 0,3 0,1 0,-2 0,-4 0,6 0,-4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44:45.53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1,'11'0,"6"0,5 0,2 0,7 0,2 0,-1 0,-3 0,2 0,2 0,-1 0,-3 0,-5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44:47.77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74,'0'3,"3"-9,5-4,5 0,7 2,7-2,3 1,-1 3,3 1,2 3,-1 0,-2-2,-7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44:50.515"/>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0,'4'0,"4"0,8 0,5 0,2 0,5 0,4 0,1 0,-3 0,-1 0,3 0,1 0,-2 0,-2 0,3 0,1 0,-5 0</inkml:trace>
</inkml:ink>
</file>

<file path=ppt/ink/ink7.xml><?xml version="1.0" encoding="utf-8"?>
<inkml:ink xmlns:inkml="http://www.w3.org/2003/InkML">
  <inkml:definitions>
    <inkml:context xml:id="ctx0">
      <inkml:inkSource xml:id="inkSrc0">
        <inkml:traceFormat>
          <inkml:channel name="X" type="integer" min="-2880" max="3840" units="cm"/>
          <inkml:channel name="Y" type="integer" max="2160" units="cm"/>
          <inkml:channel name="T" type="integer" max="2.14748E9" units="dev"/>
        </inkml:traceFormat>
        <inkml:channelProperties>
          <inkml:channelProperty channel="X" name="resolution" value="112.56281" units="1/cm"/>
          <inkml:channelProperty channel="Y" name="resolution" value="64.28571" units="1/cm"/>
          <inkml:channelProperty channel="T" name="resolution" value="1" units="1/dev"/>
        </inkml:channelProperties>
      </inkml:inkSource>
      <inkml:timestamp xml:id="ts0" timeString="2019-01-28T03:06:02.228"/>
    </inkml:context>
    <inkml:brush xml:id="br0">
      <inkml:brushProperty name="width" value="0.1" units="cm"/>
      <inkml:brushProperty name="height" value="0.1" units="cm"/>
      <inkml:brushProperty name="color" value="#177D36"/>
      <inkml:brushProperty name="fitToCurve" value="1"/>
    </inkml:brush>
  </inkml:definitions>
  <inkml:trace contextRef="#ctx0" brushRef="#br0">0 0 0,'37'36'391,"-1"-36"-375,-36 36-16,36 1 15,1-37 1,-1 36-16,-36 0 16,36 1-16,0-1 15,1 0 1,-1-36-16,0 36 15,1-36-15,-1 37 16,0-37 0,0 36-16,1-36 15,-1 36-15,0 1 0,1-37 16,-1 36 0,0-36-16,0 0 15,1 36 1,-1 0-16,0 1 31,1-1-15,-1-36-16,0 0 15,0 36-15,-36 1 32,37-37-32,-1 0 15,0 36 1,-36 0 15,37-36-31,-1 0 31,-36 36-15,36-36 31,-36 37-47,0-1 31,36-36 0,-36 36 1,37-36-17,-37 37 32,0-1 62</inkml:trace>
  <inkml:trace contextRef="#ctx0" brushRef="#br0" timeOffset="-2574.33">-508 472 0,'0'36'312,"73"73"-281,-37-109-31,1 0 0,35 36 16,-36 0 0,37 1-16,-37-1 15,1 0 1,-1 0 0,0 1-16,0-37 15,-36 36 1,37-36-16,-1 0 15,-36 36-15,36-36 16,1 37-16,-1-37 16,36 0-1,-35 36 1,-1-36-16,0 0 16,1 36-16,-1-36 15,-36 36 1,36-36-16,0 0 0,1 0 15,-1 0 1,-36 37-16,36-37 16,-36 36 15,37 0 0,-1-36-15,-36 37-1,0-1 1,36-36 0,-36 36-16,36-36 47,-36 36-16,0 1 0,37-1 16,-37 0-31,36-36-1,-36 37 48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45:19.787"/>
    </inkml:context>
    <inkml:brush xml:id="br0">
      <inkml:brushProperty name="width" value="0.4" units="cm"/>
      <inkml:brushProperty name="height" value="0.8" units="cm"/>
      <inkml:brushProperty name="color" value="#FFACD5"/>
      <inkml:brushProperty name="tip" value="rectangle"/>
      <inkml:brushProperty name="rasterOp" value="maskPen"/>
      <inkml:brushProperty name="ignorePressure" value="1"/>
    </inkml:brush>
  </inkml:definitions>
  <inkml:trace contextRef="#ctx0" brushRef="#br0">0 23,'0'-3,"4"-2,4 0,4 1,12 1,4 2,2 0,-2 0,7 1,-1 1,-2-1,-2 0,-1 0,-3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45:21.789"/>
    </inkml:context>
    <inkml:brush xml:id="br0">
      <inkml:brushProperty name="width" value="0.4" units="cm"/>
      <inkml:brushProperty name="height" value="0.8" units="cm"/>
      <inkml:brushProperty name="color" value="#FFACD5"/>
      <inkml:brushProperty name="tip" value="rectangle"/>
      <inkml:brushProperty name="rasterOp" value="maskPen"/>
      <inkml:brushProperty name="ignorePressure" value="1"/>
    </inkml:brush>
  </inkml:definitions>
  <inkml:trace contextRef="#ctx0" brushRef="#br0">1 21,'3'0,"12"-3,11-2,4 1,5 0,-1 2,1 0,-2 1,-3 1,1 0,2 0,-1 0,-3 1,-2-1,5 0,0 0,-2 0,-6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45:28.740"/>
    </inkml:context>
    <inkml:brush xml:id="br0">
      <inkml:brushProperty name="width" value="0.4" units="cm"/>
      <inkml:brushProperty name="height" value="0.8" units="cm"/>
      <inkml:brushProperty name="color" value="#FF40FF"/>
      <inkml:brushProperty name="tip" value="rectangle"/>
      <inkml:brushProperty name="rasterOp" value="maskPen"/>
      <inkml:brushProperty name="ignorePressure" value="1"/>
    </inkml:brush>
  </inkml:definitions>
  <inkml:trace contextRef="#ctx0" brushRef="#br0">1 30,'7'0,"10"-4,5 0,2-1,5 2,8-4,-3 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45:30.556"/>
    </inkml:context>
    <inkml:brush xml:id="br0">
      <inkml:brushProperty name="width" value="0.4" units="cm"/>
      <inkml:brushProperty name="height" value="0.8" units="cm"/>
      <inkml:brushProperty name="color" value="#FF40FF"/>
      <inkml:brushProperty name="tip" value="rectangle"/>
      <inkml:brushProperty name="rasterOp" value="maskPen"/>
      <inkml:brushProperty name="ignorePressure" value="1"/>
    </inkml:brush>
  </inkml:definitions>
  <inkml:trace contextRef="#ctx0" brushRef="#br0">1 1,'319'0,"-148"19,-141-17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45:39.140"/>
    </inkml:context>
    <inkml:brush xml:id="br0">
      <inkml:brushProperty name="width" value="0.4" units="cm"/>
      <inkml:brushProperty name="height" value="0.8" units="cm"/>
      <inkml:brushProperty name="color" value="#D9AEFF"/>
      <inkml:brushProperty name="tip" value="rectangle"/>
      <inkml:brushProperty name="rasterOp" value="maskPen"/>
      <inkml:brushProperty name="ignorePressure" value="1"/>
    </inkml:brush>
  </inkml:definitions>
  <inkml:trace contextRef="#ctx0" brushRef="#br0">1 1,'3'0,"5"0,5 0,3 0,6 0,7 0,2 0,-2 0,3 0,-2 0,-1 0,0 0,3 0,7 0,0 0,-7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45:45.436"/>
    </inkml:context>
    <inkml:brush xml:id="br0">
      <inkml:brushProperty name="width" value="0.4" units="cm"/>
      <inkml:brushProperty name="height" value="0.8" units="cm"/>
      <inkml:brushProperty name="color" value="#D9AEFF"/>
      <inkml:brushProperty name="tip" value="rectangle"/>
      <inkml:brushProperty name="rasterOp" value="maskPen"/>
      <inkml:brushProperty name="ignorePressure" value="1"/>
    </inkml:brush>
  </inkml:definitions>
  <inkml:trace contextRef="#ctx0" brushRef="#br0">0 22,'4'0,"4"0,11 0,7 0,2 0,0 0,2 0,3 0,0-3,-3-2,-2 1,-3 0,-2 1,-2 2,4 0,0 1,0 0,-5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14:26:46.222"/>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1 121,'3235'0,"-2780"-120,3335 127,-3716 35,-44 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51:06.44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1,'50'0,"1"1,-1 3,0 3,4 2,331 65,-316-58,1-4,0-3,0-4,20-5,-64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51:06.44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0,'62'17,"2"-3,-1-5,2-1,0-4,-1-4,39-5,4 4,-106 1,34-2,-2 2,2 2,-2 2,2 1,29 10,260 67,-299-78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51:06.44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0 235,'49'-28,"-40"25,331-112,-241 82,-71 21,1 3,1-1,-2 4,2 0,28 0,59 3,-96-1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02:04:01.728"/>
    </inkml:context>
    <inkml:brush xml:id="br0">
      <inkml:brushProperty name="width" value="0.5" units="cm"/>
      <inkml:brushProperty name="height" value="1" units="cm"/>
      <inkml:brushProperty name="color" value="#00FDFF"/>
      <inkml:brushProperty name="tip" value="rectangle"/>
      <inkml:brushProperty name="rasterOp" value="maskPen"/>
      <inkml:brushProperty name="ignorePressure" value="1"/>
    </inkml:brush>
  </inkml:definitions>
  <inkml:trace contextRef="#ctx0" brushRef="#br0">0 1,'1388'0,"-1369"0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51:06.445"/>
    </inkml:context>
    <inkml:brush xml:id="br0">
      <inkml:brushProperty name="width" value="0.4" units="cm"/>
      <inkml:brushProperty name="height" value="0.8" units="cm"/>
      <inkml:brushProperty name="color" value="#FF8517"/>
      <inkml:brushProperty name="tip" value="rectangle"/>
      <inkml:brushProperty name="rasterOp" value="maskPen"/>
      <inkml:brushProperty name="ignorePressure" value="1"/>
    </inkml:brush>
  </inkml:definitions>
  <inkml:trace contextRef="#ctx0" brushRef="#br0">1 1,'252'13,"97"25,9-19,78-19,-185-2,-119 0,11 0,133 19,111 50,-323-59,-1-3,0-2,31-7,9 2,475 2,-279-22,49 22,-314-3,0-3,-1 0,-1-2,2-2,-2-2,12-7,74-25,-95 40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51:06.447"/>
    </inkml:context>
    <inkml:brush xml:id="br0">
      <inkml:brushProperty name="width" value="0.4" units="cm"/>
      <inkml:brushProperty name="height" value="0.8" units="cm"/>
      <inkml:brushProperty name="color" value="#D9AEFF"/>
      <inkml:brushProperty name="tip" value="rectangle"/>
      <inkml:brushProperty name="rasterOp" value="maskPen"/>
      <inkml:brushProperty name="ignorePressure" value="1"/>
    </inkml:brush>
  </inkml:definitions>
  <inkml:trace contextRef="#ctx0" brushRef="#br0">0 1,'1069'0,"-1041"0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51:06.448"/>
    </inkml:context>
    <inkml:brush xml:id="br0">
      <inkml:brushProperty name="width" value="0.4" units="cm"/>
      <inkml:brushProperty name="height" value="0.8" units="cm"/>
      <inkml:brushProperty name="color" value="#D9AEFF"/>
      <inkml:brushProperty name="tip" value="rectangle"/>
      <inkml:brushProperty name="rasterOp" value="maskPen"/>
      <inkml:brushProperty name="ignorePressure" value="1"/>
    </inkml:brush>
  </inkml:definitions>
  <inkml:trace contextRef="#ctx0" brushRef="#br0">0 63,'562'-1,"-226"-54,-298 48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7:51:06.449"/>
    </inkml:context>
    <inkml:brush xml:id="br0">
      <inkml:brushProperty name="width" value="0.4" units="cm"/>
      <inkml:brushProperty name="height" value="0.8" units="cm"/>
      <inkml:brushProperty name="color" value="#D9AEFF"/>
      <inkml:brushProperty name="tip" value="rectangle"/>
      <inkml:brushProperty name="rasterOp" value="maskPen"/>
      <inkml:brushProperty name="ignorePressure" value="1"/>
    </inkml:brush>
  </inkml:definitions>
  <inkml:trace contextRef="#ctx0" brushRef="#br0">1 0,'561'1,"-254"21,53-22,-332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11T17:51:06.450"/>
    </inkml:context>
    <inkml:brush xml:id="br0">
      <inkml:brushProperty name="width" value="0.025" units="cm"/>
      <inkml:brushProperty name="height" value="0.025" units="cm"/>
      <inkml:brushProperty name="color" value="#E71224"/>
    </inkml:brush>
  </inkml:definitions>
  <inkml:trace contextRef="#ctx0" brushRef="#br0">269 261 2472 0 0,'0'0'69'0'0,"-1"0"6"0"0,-4 0-71 0 0,4 0-69 0 0,1 0-35 0 0,-31-9 80 0 0,29 9 385 0 0,-1-1-37 0 0,-27-5 40 0 0,21 0-357 0 0,7 5 50 0 0,2 1 44 0 0,0 0 14 0 0,0 0 1 0 0,0 0 5 0 0,0 0 23 0 0,0 0 11 0 0,0 0 1 0 0,0 0 12 0 0,-2 0 52 0 0,-8 0 28 0 0,7 0 4 0 0,3 0-20 0 0,0 0-83 0 0,0 0-32 0 0,0 0-7 0 0,0 0 2 0 0,0 0 17 0 0,0 0 10 0 0,0 0 1 0 0,0 0 36 0 0,0 0 152 0 0,0 0 69 0 0,0 0 14 0 0,0 0-42 0 0,0 0-180 0 0,-3 0-81 0 0,-5 0-108 0 0,-6 0 3794 0 0,-1 7-3158 0 0,12-6-287 0 0,3-1-30 0 0,-22 5 957 0 0,19-4-1011 0 0,3-1 10 0 0,0 0-35 0 0,0 74-127 0 0,0-71-33 0 0,0-3 5 0 0,0 0 6 0 0,0 0 53 0 0,0 0 20 0 0,0 0 6 0 0,0 0-15 0 0,3-1-38 0 0,95-14 903 0 0,-95 15-1024 0 0,-1-1 0 0 0,1 0 0 0 0,-1 1 0 0 0,1 0 0 0 0,0-1 0 0 0,-1 1 0 0 0,1 0 0 0 0,-1 1 0 0 0,1-1 0 0 0,0 0 0 0 0,-1 1 0 0 0,1 0 0 0 0,-1-1 0 0 0,1 1 0 0 0,-1 0 0 0 0,1 1 0 0 0,-1-1 0 0 0,0 0 0 0 0,2 2 0 0 0,-3-2 8 0 0,1 1-1 0 0,-1-1 0 0 0,1 0 0 0 0,0 1 0 0 0,-1-1 0 0 0,1 0 0 0 0,0 0 0 0 0,0-1 0 0 0,0 1 1 0 0,-1 0-1 0 0,1-1 0 0 0,0 1 0 0 0,0-1 0 0 0,0 1 0 0 0,0-1 0 0 0,0 0 0 0 0,0 0 0 0 0,0 0 1 0 0,0-1-1 0 0,0 1 0 0 0,0 0 0 0 0,0-1 0 0 0,0 1 0 0 0,0-1 0 0 0,-1 0 0 0 0,1 0 0 0 0,0 0 1 0 0,0 0-1 0 0,-1 0 0 0 0,1 0 0 0 0,0 0 0 0 0,-1-1 0 0 0,1 1 0 0 0,-1-1 0 0 0,1 1 0 0 0,-1-1-7 0 0,68-70 176 0 0,-20 27-249 0 0,-16-7 196 0 0,-18 22-98 0 0,-14 26 28 0 0,-1-8 17 0 0,1 9-27 0 0,-1 0 0 0 0,0-1 0 0 0,1 1 1 0 0,-1 0-1 0 0,0-1 0 0 0,-1 1 0 0 0,1 0 1 0 0,0-1-1 0 0,-1 1 0 0 0,0 0 0 0 0,1 0 1 0 0,-1-1-1 0 0,0 1 0 0 0,-1 0 0 0 0,1 0 1 0 0,0 0-1 0 0,-1 0 0 0 0,1 1 0 0 0,-1-1 1 0 0,0 0-1 0 0,-1 0-43 0 0,-28-29 486 0 0,28 31-563 0 0,-12 1-72 0 0,-36 0 447 0 0,1 8-370 0 0,17 0 91 0 0,-1 0 249 0 0,-16 11-331 0 0,26-4 75 0 0,20-12 36 0 0,-28 29-36 0 0,18-22-12 0 0,-29 30 0 0 0,26-13 0 0 0,1-2 0 0 0,-20 40 75 0 0,30-50-18 0 0,4-12-47 0 0,1 0 0 0 0,0-1 0 0 0,0 1-1 0 0,0 0 1 0 0,0 0 0 0 0,0 0 0 0 0,0 0-1 0 0,1 0 1 0 0,0 0 0 0 0,-1 0 0 0 0,1 0-1 0 0,0 0 1 0 0,0 0 0 0 0,0 0 0 0 0,1 0 0 0 0,-1 0-1 0 0,0 0 1 0 0,1 0 0 0 0,0 0 0 0 0,0 0-1 0 0,0-1 1 0 0,0 1 0 0 0,0 0 0 0 0,0 0-1 0 0,2 1-9 0 0,27 48 0 0 0,-3-1 0 0 0,22 5 0 0 0,-30-15 83 0 0,47 37 258 0 0,-9-62 427 0 0,88-9-192 0 0,-131-8-522 0 0,-6-5-32 0 0,-6 5 38 0 0,-2 1-12 0 0,0 0-94 0 0,0 0-45 0 0,0 0-104 0 0,0 0-42 0 0,0 0-10 0 0,0 0-206 0 0,0 0-863 0 0,0 0-371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11T17:51:06.451"/>
    </inkml:context>
    <inkml:brush xml:id="br0">
      <inkml:brushProperty name="width" value="0.025" units="cm"/>
      <inkml:brushProperty name="height" value="0.025" units="cm"/>
      <inkml:brushProperty name="color" value="#E71224"/>
    </inkml:brush>
  </inkml:definitions>
  <inkml:trace contextRef="#ctx0" brushRef="#br0">259 41 5680 0 0,'0'0'240'0'0,"-8"0"-240"0"0,-7 0 152 0 0,15 0-24 0 0,-18 8 0 0 0,18-8 0 0 0,-7 0-256 0 0,7 0-48 0 0,0 0-16 0 0</inkml:trace>
  <inkml:trace contextRef="#ctx0" brushRef="#br0" timeOffset="1">168 84 1840 0 0,'0'0'80'0'0</inkml:trace>
  <inkml:trace contextRef="#ctx0" brushRef="#br0" timeOffset="2">135 66 848 0 0,'0'0'-93'0'0,"0"0"10"0"0,-8 10 1194 0 0,8-2-1081 0 0,1-1-72 0 0,6-6 31 0 0</inkml:trace>
  <inkml:trace contextRef="#ctx0" brushRef="#br0" timeOffset="3">175 144 1936 0 0,'0'0'0'0'0</inkml:trace>
  <inkml:trace contextRef="#ctx0" brushRef="#br0" timeOffset="4">117 201 4768 0 0,'0'0'265'0'0,"0"0"275"0"0,0 0 120 0 0,0 0 20 0 0,0 0-140 0 0,0 0-616 0 0,0 3-275 0 0,14 16-3231 0 0,7-16 6307 0 0,-18-1-2904 0 0,10 5-19 0 0</inkml:trace>
  <inkml:trace contextRef="#ctx0" brushRef="#br0" timeOffset="5">309 209 4456 0 0,'0'0'95'0'0,"2"2"5"0"0,5 3 6 0 0,-5-3 336 0 0,-2-2 144 0 0,0 0 22 0 0,6 6 108 0 0,-8-2 2239 0 0,-35 10-2594 0 0,34-13-430 0 0,2-1 1 0 0,-4 0 1 0 0,-62 0-10 0 0,18 9 309 0 0,47-9-164 0 0,2 0 49 0 0,-15-7 175 0 0,12 5 32 0 0,-12-6 1429 0 0,12 8-1694 0 0,-9 0-63 0 0,9 0-25 0 0,3 0 169 0 0,0 0 78 0 0,0 0 20 0 0,0 0-20 0 0,0 0-88 0 0,0 0-40 0 0,0 0-8 0 0,0 0-2 0 0,0 0 0 0 0,0 0 0 0 0,0 0 0 0 0,0 0 0 0 0,0 0 0 0 0,0 0 0 0 0,0 0 0 0 0,0 0 6 0 0,0 0 29 0 0,0 0 12 0 0,0 0 1 0 0,0 0 4 0 0,0 0 17 0 0,-14 0 42 0 0,11 0 4250 0 0,4 7-4252 0 0,14 2-101 0 0,13-7 577 0 0,5 6 367 0 0,-15-8-1110 0 0,-3-9 130 0 0,8 2-42 0 0,-12 4-10 0 0,-3-4 0 0 0,15-10 20 0 0,-12-7 235 0 0,5-4-431 0 0,-9 12 219 0 0,-6 2-33 0 0,-2 3-10 0 0,-6-5 0 0 0,-2-1 0 0 0,0 1 0 0 0,3 8 11 0 0,-13-28 96 0 0,10 21-113 0 0,-14 0-126 0 0,22 14 191 0 0,-2 1-4 0 0,-11 0-45 0 0,-32 0-538 0 0,43 0 370 0 0,0 0 240 0 0,-14 0 502 0 0,4 1-548 0 0,2 7-36 0 0,-4 6 0 0 0,-3 15 0 0 0,11 0 0 0 0,5-17 0 0 0,1 13 0 0 0,-7 14 11 0 0,-6 11 96 0 0,-5 17 295 0 0,-5 27-250 0 0,32-28 43 0 0,3-23 93 0 0,5-1 313 0 0,8-2-565 0 0,44 37 236 0 0,-35-4-336 0 0,-16-39 144 0 0,7-24-80 0 0,18 8 75 0 0,26 0-11 0 0,-29-14 192 0 0,-37-4-203 0 0,-2 0 11 0 0,0 0 0 0 0,0 0 0 0 0,0 0 0 0 0,0 0 6 0 0,0 0 20 0 0,0 0-26 0 0,0 0-130 0 0,0 0-37 0 0,0 0 26 0 0,0 0 11 0 0,0 0-15 0 0,0 0-74 0 0,0 0-33 0 0,0 0-4 0 0,0 0-218 0 0,0 0-921 0 0,0 0-400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11T17:51:06.457"/>
    </inkml:context>
    <inkml:brush xml:id="br0">
      <inkml:brushProperty name="width" value="0.025" units="cm"/>
      <inkml:brushProperty name="height" value="0.025" units="cm"/>
      <inkml:brushProperty name="color" value="#E71224"/>
    </inkml:brush>
  </inkml:definitions>
  <inkml:trace contextRef="#ctx0" brushRef="#br0">85 372 3432 0 0,'0'0'100'0'0,"0"0"81"0"0,0 0 278 0 0,0 0 117 0 0,0 0 28 0 0,0 0-14 0 0,0 0-72 0 0,0 0-34 0 0,0 0-4 0 0,0 0-22 0 0,0 0-90 0 0,0 0-44 0 0,0 0-10 0 0,0 0-17 0 0,0 0-62 0 0,0 0-31 0 0,0 0-4 0 0,-2-3-34 0 0,-4-10-132 0 0,0 2-34 0 0,4-2 17 0 0,2 10 67 0 0,0 3 5 0 0,0 0-7 0 0,0 0 11 0 0,0 0 55 0 0,0 0 20 0 0,0 0 7 0 0,0 0-3 0 0,0 0-18 0 0,-2-5 34 0 0,-3-4 41 0 0,5 6 3620 0 0,15 3-3408 0 0,-15 0-210 0 0,0 0 0 0 0,0 0-8 0 0,0 0-40 0 0,12 1 619 0 0,12 7-508 0 0,3 2-116 0 0,-11-5-98 0 0,-11-3 0 0 0,-5-2 0 0 0,18 1 256 0 0,25 6 107 0 0,-29-7-384 0 0,35 9 26 0 0,10-16 32 0 0,-8-12-194 0 0,-11-7 204 0 0,-7 1-113 0 0,-8 8-14 0 0,-6 2 0 0 0,-11 5 0 0 0,0-4 0 0 0,-2 5 16 0 0,-4 8 64 0 0,-2 1 18 0 0,10-11 322 0 0,-10-19-471 0 0,-9 14-5 0 0,8 13-76 0 0,-16-15 317 0 0,-9-4-65 0 0,4-1-109 0 0,2 19 102 0 0,-3-13 129 0 0,-18-14-157 0 0,37 28-42 0 0,-8-3-21 0 0,7 3 26 0 0,-8-4-36 0 0,-4-2-12 0 0,1 2 0 0 0,0 6 0 0 0,5 1 0 0 0,-5 0 0 0 0,-1 1 12 0 0,-13 6 171 0 0,27-7-83 0 0,1 2-11 0 0,-7 4-3 0 0,-10-5-24 0 0,-9 8 4 0 0,-14 6 16 0 0,28-13-94 0 0,10 1-49 0 0,-27 26-30 0 0,13-1 351 0 0,-22 27 75 0 0,37-35 66 0 0,-7 14-59 0 0,4 122 690 0 0,14-129-882 0 0,11 22 252 0 0,13-12-858 0 0,25 36 1298 0 0,-53-68-842 0 0,0 1 0 0 0,1 0 0 0 0,-1-1 0 0 0,1 0 0 0 0,0-1 0 0 0,1 1 0 0 0,-1-1 0 0 0,1 0 0 0 0,-1 0 0 0 0,1-1 0 0 0,0 0 0 0 0,0 0 0 0 0,5 1 0 0 0,38 26 126 0 0,-16-13-62 0 0,10 10-54 0 0,-35-3 54 0 0,16-24 191 0 0,19-7 34 0 0,39-4-33 0 0,-71 5-256 0 0,1 5 24 0 0,-9 1 99 0 0,-3 0 34 0 0,0 0 3 0 0,0 0-56 0 0,0 0-234 0 0,0 0-102 0 0,0 0-22 0 0,0 0 25 0 0,0 0 110 0 0,0 0 45 0 0,0 0 8 0 0,0 0-51 0 0,0 0-223 0 0,0 0-92 0 0,0 0-15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11T17:51:06.458"/>
    </inkml:context>
    <inkml:brush xml:id="br0">
      <inkml:brushProperty name="width" value="0.025" units="cm"/>
      <inkml:brushProperty name="height" value="0.025" units="cm"/>
      <inkml:brushProperty name="color" value="#E71224"/>
    </inkml:brush>
  </inkml:definitions>
  <inkml:trace contextRef="#ctx0" brushRef="#br0">234 582 5440 0 0,'0'0'234'0'0,"0"0"46"0"0,0 0 22 0 0,0 0 2 0 0,-11 0-268 0 0,10 0-74 0 0,-1 0 0 0 0,1 0 0 0 0,0 0 0 0 0,0-1 1 0 0,-1 1-1 0 0,1-1 0 0 0,0 1 0 0 0,-1-1 0 0 0,1 1 0 0 0,0-1 1 0 0,0 0-1 0 0,0 0 0 0 0,0 0 0 0 0,0 0 0 0 0,0 0 0 0 0,0 0 1 0 0,0 0-1 0 0,0 0 0 0 0,0 0 0 0 0,0 0 0 0 0,1 0 0 0 0,-1-1 1 0 0,0 1-1 0 0,1 0 0 0 0,-1-1 0 0 0,1 1 0 0 0,-1-1 0 0 0,1 1 1 0 0,-1-1 37 0 0,0-2 157 0 0,1 4 4 0 0,0 0 7 0 0,0 0 7 0 0,0 0 1 0 0,0 0-4 0 0,0 0-18 0 0,0 0-8 0 0,0 0-2 0 0,0 0-3 0 0,0 0-10 0 0,0 0-3 0 0,0 0 0 0 0,0 0 13 0 0,0 0 56 0 0,0 0 25 0 0,0 0 2 0 0,0 0 12 0 0,0 0 52 0 0,0 0 28 0 0,0 0 4 0 0,0 0-22 0 0,-3 0-90 0 0,-18-7 886 0 0,20 6-774 0 0,1 1-18 0 0,-18 0 592 0 0,12-15-810 0 0,2 11-20 0 0,-10-5-48 0 0,-21-15 440 0 0,4 24 968 0 0,30 0-1208 0 0,-2 0-36 0 0,-25 7-54 0 0,26-5-40 0 0,2-2 62 0 0,0 0 32 0 0,0 0 4 0 0,0 0-15 0 0,-17 7 246 0 0,9 58 184 0 0,8-63-475 0 0,0-2 83 0 0,0 0 32 0 0,0 0 7 0 0,6 18 152 0 0,-4 48-26 0 0,13-10-80 0 0,-13-53-192 0 0,-1 7 246 0 0,14 22 218 0 0,68 50 74 0 0,-31-55-628 0 0,-19-9-10 0 0,-19-12 11 0 0,-3-4 42 0 0,15-10 23 0 0,-12 6-28 0 0,53-40 28 0 0,-49 20-76 0 0,6-19 264 0 0,-31-22-36 0 0,-7-1-305 0 0,11 42 24 0 0,0 16 111 0 0,-24-16 106 0 0,0 4-57 0 0,7 6-388 0 0,-2-10 263 0 0,-15-30 397 0 0,4 3-262 0 0,-13-6 259 0 0,35 62-248 0 0,-12 38-258 0 0,22-43-13 0 0,-2 0-8 0 0,-37 41 14 0 0,17-21 588 0 0,22-21-465 0 0,1-1 0 0 0,-1 1 0 0 0,0 0 1 0 0,0-1-1 0 0,1 1 0 0 0,-1-1 0 0 0,0 1 1 0 0,1 0-1 0 0,-1 0 0 0 0,1 0 0 0 0,-1-1 0 0 0,1 1 1 0 0,-1 0-1 0 0,1 0 0 0 0,-1 0 0 0 0,1 0 1 0 0,0 0-1 0 0,-1 0 0 0 0,1 0 0 0 0,0 0 1 0 0,0 0-1 0 0,0 0 0 0 0,0 0 0 0 0,0 0 0 0 0,0 0 1 0 0,0 0-1 0 0,0 0 0 0 0,0 0 0 0 0,0 0 1 0 0,0 0-1 0 0,1 0 0 0 0,-1 0 0 0 0,0 0 1 0 0,0 0-1 0 0,1 0 0 0 0,-1 0 0 0 0,1-1 1 0 0,-1 1-1 0 0,1 0 0 0 0,-1 0 0 0 0,1 0 0 0 0,0-1 1 0 0,-1 1-1 0 0,1 0 0 0 0,0 0 0 0 0,-1-1 1 0 0,1 1-1 0 0,0-1 0 0 0,0 1 14 0 0,31 32-607 0 0,-16-23 319 0 0</inkml:trace>
  <inkml:trace contextRef="#ctx0" brushRef="#br0" timeOffset="1">292 189 6104 0 0,'0'0'133'0'0,"0"0"11"0"0,0 0-40 0 0,0 0-21 0 0,0 0-3 0 0,2-2-28 0 0,4-4-108 0 0,2-14-23 0 0,-6 16 59 0 0,-2 0 211 0 0,0-5 127 0 0,-2 2 7002 0 0,-4-24-5782 0 0,-2-1-1241 0 0,6 30-185 0 0,2 2 15 0 0,0 0 0 0 0,0 0-4 0 0,0 0-23 0 0,0 0-11 0 0,0-3-1 0 0,0-9 10 0 0,0 9 34 0 0,0 3-2 0 0,0 0-2 0 0,10-17 414 0 0,-2-6 667 0 0,-9 10-793 0 0,3 35 345 0 0,13 5-761 0 0,-7-4 16 0 0,-6-15 31 0 0,0 0-1 0 0,0 0 0 0 0,0 0 0 0 0,-1 0 1 0 0,0 0-1 0 0,-1 1 0 0 0,0-1 1 0 0,0 0-1 0 0,0 1 0 0 0,-1-1 0 0 0,0 0 1 0 0,0 0-1 0 0,-1 0 0 0 0,0 0 0 0 0,0 0 1 0 0,-1 0-1 0 0,-2 5-46 0 0,-3 3 57 0 0,4 4-65 0 0,1-1 0 0 0,0 1 0 0 0,1 0 0 0 0,1 1 0 0 0,1-1 0 0 0,1 0-1 0 0,0 2 9 0 0,1 33-101 0 0,-2 78 983 0 0,7-82-767 0 0,3-17 125 0 0,-3-2-227 0 0,3 13-13 0 0,13 21 0 0 0,-3-42 0 0 0,4 10 0 0 0,-18-25 0 0 0,-4-2 11 0 0,-2-5-28 0 0,0-2-279 0 0,0 0-99 0 0,0 0-12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11T17:51:06.460"/>
    </inkml:context>
    <inkml:brush xml:id="br0">
      <inkml:brushProperty name="width" value="0.025" units="cm"/>
      <inkml:brushProperty name="height" value="0.025" units="cm"/>
      <inkml:brushProperty name="color" value="#E71224"/>
    </inkml:brush>
  </inkml:definitions>
  <inkml:trace contextRef="#ctx0" brushRef="#br0">168 1097 6992 0 0,'0'0'322'0'0,"0"0"-7"0"0,0 0-178 0 0,0 0 13 0 0,0 0 30 0 0,0 0 4 0 0,-12-12 1460 0 0,-28-26 1000 0 0,19 31-2132 0 0,18 7-256 0 0,-12-7 234 0 0,13 5-344 0 0,2 2-40 0 0,-13-7 93 0 0,-2-6 180 0 0,3-1-261 0 0,5 0-38 0 0,-3-3 214 0 0,8 14-49 0 0,2 3 10 0 0,0-3-42 0 0,19-110-170 0 0,-14 103-6 0 0,1 0 0 0 0,-1 1 0 0 0,2-1 0 0 0,-1 1 0 0 0,1 1 0 0 0,0-1 0 0 0,1 1 0 0 0,-1 1 0 0 0,1 0 0 0 0,8-6-37 0 0,76-48 309 0 0,25 22-290 0 0,-35 45-30 0 0,-45 3 118 0 0,0 5 594 0 0,-34-13-573 0 0,-1 1 0 0 0,21 22 64 0 0,-15-15-192 0 0,3 19 78 0 0,-4 21-12 0 0,-7-33-82 0 0,0-1-48 0 0,-3 2 48 0 0,-59 59 16 0 0,-25-1 139 0 0,-9-47 378 0 0,33-28-6 0 0,-3-2-334 0 0,-2-6-177 0 0,45 8 0 0 0,5-2 0 0 0,5-4 14 0 0,-5 12 66 0 0,15-4-50 0 0,1-5-124 0 0,-8-9-14 0 0,7 9-11 0 0,3 3-89 0 0,0 0-43 0 0,0 0-5 0 0,0 0-33 0 0,1-2-142 0 0,7-13-66 0 0,8-2-14 0 0</inkml:trace>
  <inkml:trace contextRef="#ctx0" brushRef="#br0" timeOffset="1">409 218 4096 0 0,'-13'-29'85'0'0,"8"22"3"0"0,-8-2-69 0 0,5-3 66 0 0,-18-30 3598 0 0,25 41-2955 0 0,1 1-26 0 0,-1-3-104 0 0,-6-26 1423 0 0,7 27-1672 0 0,0 2-11 0 0,0 0-10 0 0,0-22 471 0 0,0 20-726 0 0,0 0 0 0 0,-1 1 1 0 0,1-1-1 0 0,0 0 1 0 0,-1 0-1 0 0,1 0 0 0 0,0 0 1 0 0,0 0-1 0 0,1 0 0 0 0,-1 0 1 0 0,0 0-1 0 0,0 0 0 0 0,1 1 1 0 0,-1-1-1 0 0,1 0 1 0 0,0 0-1 0 0,-1 0 0 0 0,1 1 1 0 0,0-1-1 0 0,0 0 0 0 0,0 1 1 0 0,0-1-1 0 0,0 1 0 0 0,0-1 1 0 0,1 0-74 0 0,13-12-217 0 0,-15 14 150 0 0,0 0 324 0 0,0 0 139 0 0,0 0 27 0 0,0 0-43 0 0,0 0-211 0 0,0 0-89 0 0,0 0-9 0 0,0 0 19 0 0,0 0 5 0 0,0 0-7 0 0,0 0 1 0 0,0 0 26 0 0,0 0-14 0 0,0 0-5 0 0,0 0 7 0 0,0 0 28 0 0,0 0 11 0 0,0 0 2 0 0,0 0-6 0 0,0 0-29 0 0,17 19 234 0 0,-11-8-318 0 0,5 69 355 0 0,-12-55-284 0 0,-9 65 237 0 0,-7 20-157 0 0,11 115 139 0 0,-4-149-179 0 0,-6 75 249 0 0,6-86-85 0 0,10 78 527 0 0,0-142-768 0 0,0-1 26 0 0,0 0-16 0 0,0 0-5 0 0,-2 1-10 0 0,-8 5-58 0 0,7-4-66 0 0,3-2 2 0 0,0 0-20 0 0,0 0-100 0 0,0 0-41 0 0,0 0-10 0 0,0 0-35 0 0,0 0-145 0 0,0 0-58 0 0,0 0-17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11T17:51:06.462"/>
    </inkml:context>
    <inkml:brush xml:id="br0">
      <inkml:brushProperty name="width" value="0.025" units="cm"/>
      <inkml:brushProperty name="height" value="0.025" units="cm"/>
      <inkml:brushProperty name="color" value="#E71224"/>
    </inkml:brush>
  </inkml:definitions>
  <inkml:trace contextRef="#ctx0" brushRef="#br0">309 813 3368 0 0,'0'0'163'0'0,"0"0"79"0"0,0 0 41 0 0,0 0 5 0 0,0 0 1 0 0,-1 2 7 0 0,-54 19 2143 0 0,42-12-375 0 0,-32-16-455 0 0,43 5-1354 0 0,-29 11 423 0 0,29-9-612 0 0,2 0 14 0 0,-3 0 65 0 0,-53 0 1770 0 0,54 0-1693 0 0,2 0-50 0 0,0 0-10 0 0,0 0 11 0 0,-3-2 56 0 0,-28-49 1224 0 0,31-38-753 0 0,2 72-256 0 0,47-13-221 0 0,-21 19-126 0 0,55-16 95 0 0,-26 27-192 0 0,-16-6 75 0 0,-37 5-32 0 0,-3 1-43 0 0,14 2 11 0 0,2 14-46 0 0,-2 3-8 0 0,-15-18 43 0 0,10 23 28 0 0,-12-7-3 0 0,2-11-23 0 0,0 0-1 0 0,0-1 0 0 0,-1 1 1 0 0,0 0-1 0 0,0-1 0 0 0,0 1 1 0 0,-1 0-1 0 0,0-1 0 0 0,1 0 1 0 0,-2 0-1 0 0,1 1 0 0 0,0-1 1 0 0,-1-1-1 0 0,0 1 0 0 0,0 0 1 0 0,0-1-1 0 0,-3 2-1 0 0,-17 19 369 0 0,19-21-262 0 0,-43 33 229 0 0,-38-18 709 0 0,35-19-981 0 0,33 0-64 0 0,-12-9-252 0 0,-14-7 99 0 0,41 15 398 0 0,0-1-38 0 0,-7-9-166 0 0,-5 0-41 0 0,4-5 0 0 0,2-23-544 0 0,0 15-1040 0 0,8 10 1040 0 0</inkml:trace>
  <inkml:trace contextRef="#ctx0" brushRef="#br0" timeOffset="1">426 34 7320 0 0,'0'0'158'0'0,"-3"0"-4"0"0,-7 0-66 0 0,-15-15 2137 0 0,16 11-1892 0 0,-6-4 804 0 0,11 1 4103 0 0,-6 36-4569 0 0,2 23 197 0 0,-6-16-447 0 0,-6 24 163 0 0,-10-4-24 0 0,18 44-48 0 0,12 59-442 0 0,12-65 76 0 0,26 40 46 0 0,-19 51 192 0 0,-27-120-144 0 0,-16 1 344 0 0,-3-30-128 0 0,19-28-441 0 0,6-6 54 0 0,2-2-25 0 0,0 0-102 0 0,0 0-36 0 0,0 0-2 0 0,0 0-42 0 0,0 0-180 0 0,0 0-76 0 0,0 0-20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02:04:08.063"/>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19,'53'-13,"-13"10,-1 1,1 2,0 2,-1 2,17 4,17 2,1-3,-1-3,29-4,98 15,-176-12,0 0,-1 2,0 0,0 2,13 5,102 22,102-35,-217 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11T17:56:28.481"/>
    </inkml:context>
    <inkml:brush xml:id="br0">
      <inkml:brushProperty name="width" value="0.025" units="cm"/>
      <inkml:brushProperty name="height" value="0.025" units="cm"/>
      <inkml:brushProperty name="color" value="#E71224"/>
    </inkml:brush>
  </inkml:definitions>
  <inkml:trace contextRef="#ctx0" brushRef="#br0">269 261 2472 0 0,'0'0'69'0'0,"-1"0"6"0"0,-4 0-71 0 0,4 0-69 0 0,1 0-35 0 0,-31-9 80 0 0,29 9 385 0 0,-1-1-37 0 0,-27-5 40 0 0,21 0-357 0 0,7 5 50 0 0,2 1 44 0 0,0 0 14 0 0,0 0 1 0 0,0 0 5 0 0,0 0 23 0 0,0 0 11 0 0,0 0 1 0 0,0 0 12 0 0,-2 0 52 0 0,-8 0 28 0 0,7 0 4 0 0,3 0-20 0 0,0 0-83 0 0,0 0-32 0 0,0 0-7 0 0,0 0 2 0 0,0 0 17 0 0,0 0 10 0 0,0 0 1 0 0,0 0 36 0 0,0 0 152 0 0,0 0 69 0 0,0 0 14 0 0,0 0-42 0 0,0 0-180 0 0,-3 0-81 0 0,-5 0-108 0 0,-6 0 3794 0 0,-1 7-3158 0 0,12-6-287 0 0,3-1-30 0 0,-22 5 957 0 0,19-4-1011 0 0,3-1 10 0 0,0 0-35 0 0,0 74-127 0 0,0-71-33 0 0,0-3 5 0 0,0 0 6 0 0,0 0 53 0 0,0 0 20 0 0,0 0 6 0 0,0 0-15 0 0,3-1-38 0 0,95-14 903 0 0,-95 15-1024 0 0,-1-1 0 0 0,1 0 0 0 0,-1 1 0 0 0,1 0 0 0 0,0-1 0 0 0,-1 1 0 0 0,1 0 0 0 0,-1 1 0 0 0,1-1 0 0 0,0 0 0 0 0,-1 1 0 0 0,1 0 0 0 0,-1-1 0 0 0,1 1 0 0 0,-1 0 0 0 0,1 1 0 0 0,-1-1 0 0 0,0 0 0 0 0,2 2 0 0 0,-3-2 8 0 0,1 1-1 0 0,-1-1 0 0 0,1 0 0 0 0,0 1 0 0 0,-1-1 0 0 0,1 0 0 0 0,0 0 0 0 0,0-1 0 0 0,0 1 1 0 0,-1 0-1 0 0,1-1 0 0 0,0 1 0 0 0,0-1 0 0 0,0 1 0 0 0,0-1 0 0 0,0 0 0 0 0,0 0 0 0 0,0 0 1 0 0,0-1-1 0 0,0 1 0 0 0,0 0 0 0 0,0-1 0 0 0,0 1 0 0 0,0-1 0 0 0,-1 0 0 0 0,1 0 0 0 0,0 0 1 0 0,0 0-1 0 0,-1 0 0 0 0,1 0 0 0 0,0 0 0 0 0,-1-1 0 0 0,1 1 0 0 0,-1-1 0 0 0,1 1 0 0 0,-1-1-7 0 0,68-70 176 0 0,-20 27-249 0 0,-16-7 196 0 0,-18 22-98 0 0,-14 26 28 0 0,-1-8 17 0 0,1 9-27 0 0,-1 0 0 0 0,0-1 0 0 0,1 1 1 0 0,-1 0-1 0 0,0-1 0 0 0,-1 1 0 0 0,1 0 1 0 0,0-1-1 0 0,-1 1 0 0 0,0 0 0 0 0,1 0 1 0 0,-1-1-1 0 0,0 1 0 0 0,-1 0 0 0 0,1 0 1 0 0,0 0-1 0 0,-1 0 0 0 0,1 1 0 0 0,-1-1 1 0 0,0 0-1 0 0,-1 0-43 0 0,-28-29 486 0 0,28 31-563 0 0,-12 1-72 0 0,-36 0 447 0 0,1 8-370 0 0,17 0 91 0 0,-1 0 249 0 0,-16 11-331 0 0,26-4 75 0 0,20-12 36 0 0,-28 29-36 0 0,18-22-12 0 0,-29 30 0 0 0,26-13 0 0 0,1-2 0 0 0,-20 40 75 0 0,30-50-18 0 0,4-12-47 0 0,1 0 0 0 0,0-1 0 0 0,0 1-1 0 0,0 0 1 0 0,0 0 0 0 0,0 0 0 0 0,0 0-1 0 0,1 0 1 0 0,0 0 0 0 0,-1 0 0 0 0,1 0-1 0 0,0 0 1 0 0,0 0 0 0 0,0 0 0 0 0,1 0 0 0 0,-1 0-1 0 0,0 0 1 0 0,1 0 0 0 0,0 0 0 0 0,0 0-1 0 0,0-1 1 0 0,0 1 0 0 0,0 0 0 0 0,0 0-1 0 0,2 1-9 0 0,27 48 0 0 0,-3-1 0 0 0,22 5 0 0 0,-30-15 83 0 0,47 37 258 0 0,-9-62 427 0 0,88-9-192 0 0,-131-8-522 0 0,-6-5-32 0 0,-6 5 38 0 0,-2 1-12 0 0,0 0-94 0 0,0 0-45 0 0,0 0-104 0 0,0 0-42 0 0,0 0-10 0 0,0 0-206 0 0,0 0-863 0 0,0 0-371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11T17:56:35.174"/>
    </inkml:context>
    <inkml:brush xml:id="br0">
      <inkml:brushProperty name="width" value="0.025" units="cm"/>
      <inkml:brushProperty name="height" value="0.025" units="cm"/>
      <inkml:brushProperty name="color" value="#E71224"/>
    </inkml:brush>
  </inkml:definitions>
  <inkml:trace contextRef="#ctx0" brushRef="#br0">234 582 5440 0 0,'0'0'234'0'0,"0"0"46"0"0,0 0 22 0 0,0 0 2 0 0,-11 0-268 0 0,10 0-74 0 0,-1 0 0 0 0,1 0 0 0 0,0 0 0 0 0,0-1 1 0 0,-1 1-1 0 0,1-1 0 0 0,0 1 0 0 0,-1-1 0 0 0,1 1 0 0 0,0-1 1 0 0,0 0-1 0 0,0 0 0 0 0,0 0 0 0 0,0 0 0 0 0,0 0 0 0 0,0 0 1 0 0,0 0-1 0 0,0 0 0 0 0,0 0 0 0 0,0 0 0 0 0,1 0 0 0 0,-1-1 1 0 0,0 1-1 0 0,1 0 0 0 0,-1-1 0 0 0,1 1 0 0 0,-1-1 0 0 0,1 1 1 0 0,-1-1 37 0 0,0-2 157 0 0,1 4 4 0 0,0 0 7 0 0,0 0 7 0 0,0 0 1 0 0,0 0-4 0 0,0 0-18 0 0,0 0-8 0 0,0 0-2 0 0,0 0-3 0 0,0 0-10 0 0,0 0-3 0 0,0 0 0 0 0,0 0 13 0 0,0 0 56 0 0,0 0 25 0 0,0 0 2 0 0,0 0 12 0 0,0 0 52 0 0,0 0 28 0 0,0 0 4 0 0,0 0-22 0 0,-3 0-90 0 0,-18-7 886 0 0,20 6-774 0 0,1 1-18 0 0,-18 0 592 0 0,12-15-810 0 0,2 11-20 0 0,-10-5-48 0 0,-21-15 440 0 0,4 24 968 0 0,30 0-1208 0 0,-2 0-36 0 0,-25 7-54 0 0,26-5-40 0 0,2-2 62 0 0,0 0 32 0 0,0 0 4 0 0,0 0-15 0 0,-17 7 246 0 0,9 58 184 0 0,8-63-475 0 0,0-2 83 0 0,0 0 32 0 0,0 0 7 0 0,6 18 152 0 0,-4 48-26 0 0,13-10-80 0 0,-13-53-192 0 0,-1 7 246 0 0,14 22 218 0 0,68 50 74 0 0,-31-55-628 0 0,-19-9-10 0 0,-19-12 11 0 0,-3-4 42 0 0,15-10 23 0 0,-12 6-28 0 0,53-40 28 0 0,-49 20-76 0 0,6-19 264 0 0,-31-22-36 0 0,-7-1-305 0 0,11 42 24 0 0,0 16 111 0 0,-24-16 106 0 0,0 4-57 0 0,7 6-388 0 0,-2-10 263 0 0,-15-30 397 0 0,4 3-262 0 0,-13-6 259 0 0,35 62-248 0 0,-12 38-258 0 0,22-43-13 0 0,-2 0-8 0 0,-37 41 14 0 0,17-21 588 0 0,22-21-465 0 0,1-1 0 0 0,-1 1 0 0 0,0 0 1 0 0,0-1-1 0 0,1 1 0 0 0,-1-1 0 0 0,0 1 1 0 0,1 0-1 0 0,-1 0 0 0 0,1 0 0 0 0,-1-1 0 0 0,1 1 1 0 0,-1 0-1 0 0,1 0 0 0 0,-1 0 0 0 0,1 0 1 0 0,0 0-1 0 0,-1 0 0 0 0,1 0 0 0 0,0 0 1 0 0,0 0-1 0 0,0 0 0 0 0,0 0 0 0 0,0 0 0 0 0,0 0 1 0 0,0 0-1 0 0,0 0 0 0 0,0 0 0 0 0,0 0 1 0 0,0 0-1 0 0,1 0 0 0 0,-1 0 0 0 0,0 0 1 0 0,0 0-1 0 0,1 0 0 0 0,-1 0 0 0 0,1-1 1 0 0,-1 1-1 0 0,1 0 0 0 0,-1 0 0 0 0,1 0 0 0 0,0-1 1 0 0,-1 1-1 0 0,1 0 0 0 0,0 0 0 0 0,-1-1 1 0 0,1 1-1 0 0,0-1 0 0 0,0 1 14 0 0,31 32-607 0 0,-16-23 319 0 0</inkml:trace>
  <inkml:trace contextRef="#ctx0" brushRef="#br0" timeOffset="1">292 189 6104 0 0,'0'0'133'0'0,"0"0"11"0"0,0 0-40 0 0,0 0-21 0 0,0 0-3 0 0,2-2-28 0 0,4-4-108 0 0,2-14-23 0 0,-6 16 59 0 0,-2 0 211 0 0,0-5 127 0 0,-2 2 7002 0 0,-4-24-5782 0 0,-2-1-1241 0 0,6 30-185 0 0,2 2 15 0 0,0 0 0 0 0,0 0-4 0 0,0 0-23 0 0,0 0-11 0 0,0-3-1 0 0,0-9 10 0 0,0 9 34 0 0,0 3-2 0 0,0 0-2 0 0,10-17 414 0 0,-2-6 667 0 0,-9 10-793 0 0,3 35 345 0 0,13 5-761 0 0,-7-4 16 0 0,-6-15 31 0 0,0 0-1 0 0,0 0 0 0 0,0 0 0 0 0,-1 0 1 0 0,0 0-1 0 0,-1 1 0 0 0,0-1 1 0 0,0 0-1 0 0,0 1 0 0 0,-1-1 0 0 0,0 0 1 0 0,0 0-1 0 0,-1 0 0 0 0,0 0 0 0 0,0 0 1 0 0,-1 0-1 0 0,-2 5-46 0 0,-3 3 57 0 0,4 4-65 0 0,1-1 0 0 0,0 1 0 0 0,1 0 0 0 0,1 1 0 0 0,1-1 0 0 0,1 0-1 0 0,0 2 9 0 0,1 33-101 0 0,-2 78 983 0 0,7-82-767 0 0,3-17 125 0 0,-3-2-227 0 0,3 13-13 0 0,13 21 0 0 0,-3-42 0 0 0,4 10 0 0 0,-18-25 0 0 0,-4-2 11 0 0,-2-5-28 0 0,0-2-279 0 0,0 0-99 0 0,0 0-12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11T17:58:56.450"/>
    </inkml:context>
    <inkml:brush xml:id="br0">
      <inkml:brushProperty name="width" value="0.025" units="cm"/>
      <inkml:brushProperty name="height" value="0.025" units="cm"/>
      <inkml:brushProperty name="color" value="#E71224"/>
    </inkml:brush>
  </inkml:definitions>
  <inkml:trace contextRef="#ctx0" brushRef="#br0">269 261 2472 0 0,'0'0'69'0'0,"-1"0"6"0"0,-4 0-71 0 0,4 0-69 0 0,1 0-35 0 0,-31-9 80 0 0,29 9 385 0 0,-1-1-37 0 0,-27-5 40 0 0,21 0-357 0 0,7 5 50 0 0,2 1 44 0 0,0 0 14 0 0,0 0 1 0 0,0 0 5 0 0,0 0 23 0 0,0 0 11 0 0,0 0 1 0 0,0 0 12 0 0,-2 0 52 0 0,-8 0 28 0 0,7 0 4 0 0,3 0-20 0 0,0 0-83 0 0,0 0-32 0 0,0 0-7 0 0,0 0 2 0 0,0 0 17 0 0,0 0 10 0 0,0 0 1 0 0,0 0 36 0 0,0 0 152 0 0,0 0 69 0 0,0 0 14 0 0,0 0-42 0 0,0 0-180 0 0,-3 0-81 0 0,-5 0-108 0 0,-6 0 3794 0 0,-1 7-3158 0 0,12-6-287 0 0,3-1-30 0 0,-22 5 957 0 0,19-4-1011 0 0,3-1 10 0 0,0 0-35 0 0,0 74-127 0 0,0-71-33 0 0,0-3 5 0 0,0 0 6 0 0,0 0 53 0 0,0 0 20 0 0,0 0 6 0 0,0 0-15 0 0,3-1-38 0 0,95-14 903 0 0,-95 15-1024 0 0,-1-1 0 0 0,1 0 0 0 0,-1 1 0 0 0,1 0 0 0 0,0-1 0 0 0,-1 1 0 0 0,1 0 0 0 0,-1 1 0 0 0,1-1 0 0 0,0 0 0 0 0,-1 1 0 0 0,1 0 0 0 0,-1-1 0 0 0,1 1 0 0 0,-1 0 0 0 0,1 1 0 0 0,-1-1 0 0 0,0 0 0 0 0,2 2 0 0 0,-3-2 8 0 0,1 1-1 0 0,-1-1 0 0 0,1 0 0 0 0,0 1 0 0 0,-1-1 0 0 0,1 0 0 0 0,0 0 0 0 0,0-1 0 0 0,0 1 1 0 0,-1 0-1 0 0,1-1 0 0 0,0 1 0 0 0,0-1 0 0 0,0 1 0 0 0,0-1 0 0 0,0 0 0 0 0,0 0 0 0 0,0 0 1 0 0,0-1-1 0 0,0 1 0 0 0,0 0 0 0 0,0-1 0 0 0,0 1 0 0 0,0-1 0 0 0,-1 0 0 0 0,1 0 0 0 0,0 0 1 0 0,0 0-1 0 0,-1 0 0 0 0,1 0 0 0 0,0 0 0 0 0,-1-1 0 0 0,1 1 0 0 0,-1-1 0 0 0,1 1 0 0 0,-1-1-7 0 0,68-70 176 0 0,-20 27-249 0 0,-16-7 196 0 0,-18 22-98 0 0,-14 26 28 0 0,-1-8 17 0 0,1 9-27 0 0,-1 0 0 0 0,0-1 0 0 0,1 1 1 0 0,-1 0-1 0 0,0-1 0 0 0,-1 1 0 0 0,1 0 1 0 0,0-1-1 0 0,-1 1 0 0 0,0 0 0 0 0,1 0 1 0 0,-1-1-1 0 0,0 1 0 0 0,-1 0 0 0 0,1 0 1 0 0,0 0-1 0 0,-1 0 0 0 0,1 1 0 0 0,-1-1 1 0 0,0 0-1 0 0,-1 0-43 0 0,-28-29 486 0 0,28 31-563 0 0,-12 1-72 0 0,-36 0 447 0 0,1 8-370 0 0,17 0 91 0 0,-1 0 249 0 0,-16 11-331 0 0,26-4 75 0 0,20-12 36 0 0,-28 29-36 0 0,18-22-12 0 0,-29 30 0 0 0,26-13 0 0 0,1-2 0 0 0,-20 40 75 0 0,30-50-18 0 0,4-12-47 0 0,1 0 0 0 0,0-1 0 0 0,0 1-1 0 0,0 0 1 0 0,0 0 0 0 0,0 0 0 0 0,0 0-1 0 0,1 0 1 0 0,0 0 0 0 0,-1 0 0 0 0,1 0-1 0 0,0 0 1 0 0,0 0 0 0 0,0 0 0 0 0,1 0 0 0 0,-1 0-1 0 0,0 0 1 0 0,1 0 0 0 0,0 0 0 0 0,0 0-1 0 0,0-1 1 0 0,0 1 0 0 0,0 0 0 0 0,0 0-1 0 0,2 1-9 0 0,27 48 0 0 0,-3-1 0 0 0,22 5 0 0 0,-30-15 83 0 0,47 37 258 0 0,-9-62 427 0 0,88-9-192 0 0,-131-8-522 0 0,-6-5-32 0 0,-6 5 38 0 0,-2 1-12 0 0,0 0-94 0 0,0 0-45 0 0,0 0-104 0 0,0 0-42 0 0,0 0-10 0 0,0 0-206 0 0,0 0-863 0 0,0 0-371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20:19.701"/>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20:22.196"/>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19:38.228"/>
    </inkml:context>
    <inkml:brush xml:id="br0">
      <inkml:brushProperty name="width" value="0.35" units="cm"/>
      <inkml:brushProperty name="height" value="0.35" units="cm"/>
      <inkml:brushProperty name="color" value="#FFFFFF"/>
      <inkml:brushProperty name="ignorePressure" value="1"/>
    </inkml:brush>
  </inkml:definitions>
  <inkml:trace contextRef="#ctx0" brushRef="#br0">2178 9538,'0'0</inkml:trace>
  <inkml:trace contextRef="#ctx0" brushRef="#br0" timeOffset="7323.08">2178 10147,'41'-12,"50"4,0 5,28 5,-5 0,612-2,-615 6,0 5,0 6,24 11,-135-28,51 7,1-3,-1-2,44-4,-11 0,561 2,-450 20,188-21,-374 2,0-1,0 0,0-1,0 0,0-1,0 1,-1-2,1 0,0 0,-1 0,0-1,0-1,0 1,0-2,-1 1,1-1,-1 0,6-7,-9 7,0-1,0 1,-1-1,0 0,0 0,0-1,-1 1,0 0,0-1,0 1,-1-1,-1 0,1 0,-1-7,-2 13,0-1,0 0,-1 1,1-1,-1 1,1 0,-1 0,0 0,0 0,0 1,0-1,0 1,0 0,0 0,0 0,-1 0,1 0,0 1,-1 0,1-1,0 1,0 1,-1-1,1 1,0-1,-1 1,1 0,0 0,0 0,0 1,-158 50,-20-23,157-27,0 2,0 0,0 1,0 2,1 1,0 0,-1 3,-213 68,144-49,71-21,-1-2,0 0,-1-1,1-2,-9 1,-225 1,163 9,0-5,-54-4,-113-6,104 16,-14 16,137-28,0 0,0-2,0-2,-13-3,-25 1,-90 16,97 0,0-3,0-3,-52-1,-99-9,152-14,45 5</inkml:trace>
  <inkml:trace contextRef="#ctx0" brushRef="#br0" timeOffset="13658.57">9039 6979,'1648'0,"-1646"0,4-2,0 2,0-1,1 1,-1 0,0 0,0 1,0 0,1 0,-1 1,0 0,0 0,-1 0,1 1,0 0,-1 0,1 0,-1 1,0 0,0 0,0 0,-1 1,3 3,-2 6,0-1,-2 1,1 0,-2 0,0 0,0 0,-1 0,-1 0,0 1,-1-1,0 0,-1 4,-1 27,3-40,0 0,-1-1,1 1,-1 0,0-1,0 1,0-1,0 1,-1-1,0 0,0 1,0-1,0 0,-1 0,1 0,-1-1,0 1,0-1,0 0,-1 0,1 0,-1 0,1 0,-1-1,0 0,0 0,0 0,-2 1,-26 7,1-1,-1-2,0-2,-1 0,0-3,-1-1,8 1,-93 2,312-43,-140 25,371-125,-273 86,42-16,-174 58,0 1,1 1,0 1,0 1,0 1,1 1,16-1,374 3,-392 3,0-1,-1 0,0-2,1 0,-1-2,0 0,-1-1,1-1,-1 0,0-2,-1 0,0-1,0-1,-1 0,-11 8,0-1,0 1,-1-1,0 1,0-1,0 0,0 0,0-1,-1 1,1-1,-1 1,0-1,-1 0,1 0,-1 0,0 0,0 0,0 0,-1 0,1 0,-1 0,0 0,-1-1,1 1,-1 0,0 0,0 0,0 0,-1 0,1 0,-1 1,0-1,-1 1,1-1,-1 1,0 0,0 0,-1-1,-20-22,-2 1,0 2,-2 0,0 3,-13-7,22 15,0 1,-1 2,0 0,-1 1,0 1,0 1,0 1,-1 1,0 2,0 0,0 1,-9 1,29 1,-14-1,1 1,0 0,-1 1,1 0,0 1,0 2,0-1,0 2,0 0,-12 7,2 2,14-10,1 0,0 1,0 0,0 1,1 0,-1 0,1 1,1 1,-1-1,1 2,0-1,1 1,0 1,0-1,1 1,0 0,1 1,0-1,0 1,1 1,0-1,0 6,3-7,1-2,0 0,0 0,-1 1,0-1,0 0,0 0,-1 0,-1 0,1-1,-1 1,0-1,-1 1,0-1,0 0,-5 6,-3-2,-1-1,0 0,-1-1,0 0,0-1,-1-1,0 0,0-2,0 0,-1 0,1-2,-1 0,0-1,0 0,0-2,0 0,0-1,0-1,-8-2,17 2,1 0,-1-1,1 0,0 0,0 0,0-1,0 0,0-1,1 1,0-1,0 0,0-1,0 1,1-1,0 0,0 0,0 0,1-1,0 1,0-1,0 0,1 0,0 0,0-1,1 1,0 0,0-1,-2-2,-48-185,49 190,0 0,0 1,0-1,-1 1,1 0,-1-1,0 1,-1 1,1-1,0 0,-1 1,0 0,0 0,0 0,0 0,0 1,0-1,-1 1,1 1,-1-1,-2 0,-105-12,87 13,-464-47,431 44,-211-2,252 11,30 5,57 13,0-3,2-3,0-4,3-3,53 6,106-3,-210-11,1 1,-1 1,0 2,0 0,7 5,21 4,105 49,-89-39,1-3,1-3,0-4,1-3,0-4,1-3,0-3,12-5,339-2,-416 5,-3 1,0 0,0-1,0 1,-1-1,1 0,0 0,0-1,0 1,0-1,0 0,-1 0,1 0,0-1,-1 1,1-1,-1 0,1 0,-1 0,0-1,0 1,0-1,0 0,0 0,-1 0,1 0,-1-1,1 0,-4 2,0-1,0 0,0 1,0-1,-1 1,1-1,-1 1,1 0,-1 0,0-1,0 1,0 1,0-1,0 0,0 0,0 1,0-1,-1 1,1 0,-1 0,1 0,-1 0,1 0,-1 1,1-1,-1 1,0 0,1 0,-1 0,1 0,-2 0,-210-6,180-10,29 5</inkml:trace>
  <inkml:trace contextRef="#ctx0" brushRef="#br0" timeOffset="39658.06">17963 6835,'1'0,"-1"-1,1 1,-1 0,1-1,-1 1,1 0,-1-1,1 1,0 0,-1 0,1 0,-1-1,1 1,0 0,-1 0,1 0,-1 0,1 0,0 0,-1 0,1 1,-1-1,1 0,0 0,-1 0,1 1,-1-1,1 0,-1 1,1-1,-1 0,1 1,-1-1,1 1,-1-1,0 1,1-1,-1 1,1-1,-1 1,0-1,0 1,1 0,-1-1,0 1,0-1,0 1,0 0,1-1,-1 1,0 0,0-1,0 1,0 0,0 0,17 93,-11-72,0 0,-1 0,-1 1,-1-1,-1 1,-1 0,-1 0,0 0,-2 0,-1-1,0 1,-1-1,-2 1,0-2,-1 1,-6 12,-58 80,-136 138,98-73,97-155,0 0,2 1,0 1,1 0,2 0,1 1,0-1,2 2,1-1,0 17,3-43,-1 1,1-1,0 1,0-1,0 1,0-1,0 1,0 0,0-1,0 1,0-1,1 1,-1-1,1 0,-1 1,1-1,-1 1,1-1,0 0,0 1,-1-1,1 0,0 0,0 0,0 0,0 0,0 0,1 0,-1 0,0 0,0 0,0-1,1 1,-1-1,0 1,1-1,-1 1,0-1,1 0,-1 0,1 0,-1 0,1 0,-1 0,0 0,1 0,-1 0,13-6,0 0,-1-1,1-1,-1 0,-1-1,0-1,0 0,-1 0,0-1,0-1,-1 0,-1 0,7-11,46-51,7-15,-53 68,-8 41,-9 1,-1-1,-1 1,0 0,-2-1,0 0,-1 0,-1 0,-1-1,0 0,-2-1,0 0,0-1,-2 0,-1 2,-53 99,-25 62,16-37,55-71,13-42,-2 0,-1-1,-1 0,-1-1,-2 3,-51 93,56-106,0 1,-2-1,0-1,-1 0,-1-1,-7 7,-25 34,-66 86,13-25,34-54,-3-4,-46 31,-11 30,101-102,-116 84,-21 19,9 11,-3-47,138-75,0 0,0-2,-1 0,0-1,-1-1,0 0,-10 1,-93 37,112-40,-29 15,0-1,-1-3,-1-1,-20 3,-24 3,38-9,1-1,-2-3,1-2,-21-1,-75 29,0-22,13 5,101-9,-1-1,0-2,-1-1,1-2,-15-1,-125 11,-194-8,-43-4,172-34,35 14,82-5,94 15,0 1,-1 1,0 2,0 0,0 2,-1 1,-16 1,-156-7,-32-16,99-15,-53 10,53 21,-64-12,81-5,-68-7,-143-17,156-13,-123 18,166-11,86 45,1 1,-2 3,1 1,-9 1,-52-8,-74-54,19 23,18-22,14 38,-26-36,5 25,-16-44,-4-7,-44-2,177 77,-1 2,-1 2,0 1,0 2,0 1,-1 2,-12 1,23-1,0-1,-1-1,2-1,-1-1,1-2,-15-9,23 13,1-1,0-1,0 0,1 0,0-1,0-1,0-1,-7-12</inkml:trace>
  <inkml:trace contextRef="#ctx0" brushRef="#br0" timeOffset="50304.83">1 0,'104'88,"25"9,997 677,-515-300,-425-300,122 150,-90-90,138 108,14-16,225 140,366 263,-371-281,-183-137,462 363,-445-338,233 173,-638-495,12 8,-2 0,0 2,-1 2,-1 1,-1 1,-1 1,-2 1,15 26,136 213,-111-177,68 103,204 284,-293-425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20:31.620"/>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20:32.083"/>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34:34.95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1 173,'67'0,"56"1,98-14,181-21,-168-2,-137 19,0 3,47 2,692 14,-655-2,0-8,17-10,-19 2,2 8,54 10,-95-1,1323-1,-1108 14,-81 35,-70-34,-13 5,0-8,172-12,-177-1,612 0,-484 17,-131-1,-125-6,0-3,1-3,41-4,-47 1,139 0,-153-1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0T23:34:38.50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47,'6501'0,"-6150"-39,227 31,-351 10,2444-2,-2654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A4115-B433-4874-A7E6-74914FACEB88}" type="datetimeFigureOut">
              <a:rPr lang="es-CO" smtClean="0"/>
              <a:t>1/05/2024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B4E20-ECEB-46D0-9C8F-8968493B62B8}" type="slidenum">
              <a:rPr lang="es-CO" smtClean="0"/>
              <a:t>‹Nº›</a:t>
            </a:fld>
            <a:endParaRPr lang="es-CO"/>
          </a:p>
        </p:txBody>
      </p:sp>
    </p:spTree>
    <p:extLst>
      <p:ext uri="{BB962C8B-B14F-4D97-AF65-F5344CB8AC3E}">
        <p14:creationId xmlns:p14="http://schemas.microsoft.com/office/powerpoint/2010/main" val="104377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Linear_prediction"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en.wikipedia.org/wiki/Stochastic_variabl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que sean capaces de generar
secuencias de salida contextualmente apropiadas, de longitud arbitraria. </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Redes codificadoras-decodificadoras
se han aplicado a una amplia gama de aplicaciones, incluidas las máquinas
traducción, resumen, respuesta a preguntas y modelado de diálogos.</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3</a:t>
            </a:fld>
            <a:endParaRPr lang="en-CA"/>
          </a:p>
        </p:txBody>
      </p:sp>
    </p:spTree>
    <p:extLst>
      <p:ext uri="{BB962C8B-B14F-4D97-AF65-F5344CB8AC3E}">
        <p14:creationId xmlns:p14="http://schemas.microsoft.com/office/powerpoint/2010/main" val="2152816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La generación autorregresiva se utiliza para producir una secuencia de salida, un elemento a la vez, hasta que se genera un marcador de fin de secuencia</a:t>
            </a:r>
          </a:p>
          <a:p>
            <a:r>
              <a:rPr lang="es-ES" sz="1200" b="0" i="0" u="none" strike="noStrike" kern="1200" baseline="0" dirty="0">
                <a:solidFill>
                  <a:schemeClr val="tx1"/>
                </a:solidFill>
                <a:latin typeface="+mn-lt"/>
                <a:ea typeface="+mn-ea"/>
                <a:cs typeface="+mn-cs"/>
              </a:rPr>
              <a:t>
Este proceso incremental está guiado por el contexto proporcionado por el codificador, así como por los elementos generados para estados anteriores por el descodificador.</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13</a:t>
            </a:fld>
            <a:endParaRPr lang="en-CA"/>
          </a:p>
        </p:txBody>
      </p:sp>
    </p:spTree>
    <p:extLst>
      <p:ext uri="{BB962C8B-B14F-4D97-AF65-F5344CB8AC3E}">
        <p14:creationId xmlns:p14="http://schemas.microsoft.com/office/powerpoint/2010/main" val="2712851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La generación autorregresiva se utiliza para producir una secuencia de salida, un elemento a la vez, hasta que se genera un marcador de fin de secuencia</a:t>
            </a:r>
          </a:p>
          <a:p>
            <a:r>
              <a:rPr lang="es-ES" sz="1200" b="0" i="0" u="none" strike="noStrike" kern="1200" baseline="0" dirty="0">
                <a:solidFill>
                  <a:schemeClr val="tx1"/>
                </a:solidFill>
                <a:latin typeface="+mn-lt"/>
                <a:ea typeface="+mn-ea"/>
                <a:cs typeface="+mn-cs"/>
              </a:rPr>
              <a:t>
Este proceso incremental está guiado por el contexto proporcionado por el codificador, así como por los elementos generados para estados anteriores por el descodificador.</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14</a:t>
            </a:fld>
            <a:endParaRPr lang="en-CA"/>
          </a:p>
        </p:txBody>
      </p:sp>
    </p:spTree>
    <p:extLst>
      <p:ext uri="{BB962C8B-B14F-4D97-AF65-F5344CB8AC3E}">
        <p14:creationId xmlns:p14="http://schemas.microsoft.com/office/powerpoint/2010/main" val="252832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Elegir independientemente el </a:t>
            </a:r>
            <a:r>
              <a:rPr lang="es-ES" sz="1200" b="0" i="0" u="none" strike="noStrike" kern="1200" baseline="0" dirty="0" err="1">
                <a:solidFill>
                  <a:schemeClr val="tx1"/>
                </a:solidFill>
                <a:latin typeface="+mn-lt"/>
                <a:ea typeface="+mn-ea"/>
                <a:cs typeface="+mn-cs"/>
              </a:rPr>
              <a:t>argmax</a:t>
            </a:r>
            <a:r>
              <a:rPr lang="es-ES" sz="1200" b="0" i="0" u="none" strike="noStrike" kern="1200" baseline="0" dirty="0">
                <a:solidFill>
                  <a:schemeClr val="tx1"/>
                </a:solidFill>
                <a:latin typeface="+mn-lt"/>
                <a:ea typeface="+mn-ea"/>
                <a:cs typeface="+mn-cs"/>
              </a:rPr>
              <a:t> en lugar de una secuencia no es una forma fiable de llegar a un buen resultado, ya que no garantiza que las elecciones individuales que se hacen tengan sentido juntas y se combinen en un todo coherente</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
Con el etiquetado de secuencias, abordamos esto con una capa CRF sobre los tipos de tokens de salida combinada con una búsqueda de programación dinámica de </a:t>
            </a:r>
            <a:r>
              <a:rPr lang="es-ES" sz="1200" b="0" i="0" u="none" strike="noStrike" kern="1200" baseline="0" dirty="0" err="1">
                <a:solidFill>
                  <a:schemeClr val="tx1"/>
                </a:solidFill>
                <a:latin typeface="+mn-lt"/>
                <a:ea typeface="+mn-ea"/>
                <a:cs typeface="+mn-cs"/>
              </a:rPr>
              <a:t>Viterbistyle</a:t>
            </a:r>
            <a:r>
              <a:rPr lang="es-ES" sz="1200" b="0" i="0" u="none" strike="noStrike" kern="1200" baseline="0" dirty="0">
                <a:solidFill>
                  <a:schemeClr val="tx1"/>
                </a:solidFill>
                <a:latin typeface="+mn-lt"/>
                <a:ea typeface="+mn-ea"/>
                <a:cs typeface="+mn-cs"/>
              </a:rPr>
              <a:t>. Desafortunadamente, este enfoque no es viable aquí, ya que la programación dinámica invariante no se sostiene.</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15</a:t>
            </a:fld>
            <a:endParaRPr lang="en-CA"/>
          </a:p>
        </p:txBody>
      </p:sp>
    </p:spTree>
    <p:extLst>
      <p:ext uri="{BB962C8B-B14F-4D97-AF65-F5344CB8AC3E}">
        <p14:creationId xmlns:p14="http://schemas.microsoft.com/office/powerpoint/2010/main" val="1094707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Decodificación de haz con un ancho de haz de 4. </a:t>
            </a:r>
          </a:p>
          <a:p>
            <a:r>
              <a:rPr lang="es-ES" sz="1200" b="0" i="0" u="none" strike="noStrike" kern="1200" baseline="0" dirty="0">
                <a:solidFill>
                  <a:schemeClr val="tx1"/>
                </a:solidFill>
                <a:latin typeface="+mn-lt"/>
                <a:ea typeface="+mn-ea"/>
                <a:cs typeface="+mn-cs"/>
              </a:rPr>
              <a:t>En el paso inicial, la frontera se llena con las 4 mejores opciones del estado inicial del decodificador. De una manera que prioriza la amplitud, cada estado en la frontera se pasa a un decodificador que calcula un </a:t>
            </a:r>
            <a:r>
              <a:rPr lang="es-ES" sz="1200" b="0" i="0" u="none" strike="noStrike" kern="1200" baseline="0" dirty="0" err="1">
                <a:solidFill>
                  <a:schemeClr val="tx1"/>
                </a:solidFill>
                <a:latin typeface="+mn-lt"/>
                <a:ea typeface="+mn-ea"/>
                <a:cs typeface="+mn-cs"/>
              </a:rPr>
              <a:t>softmax</a:t>
            </a:r>
            <a:r>
              <a:rPr lang="es-ES" sz="1200" b="0" i="0" u="none" strike="noStrike" kern="1200" baseline="0" dirty="0">
                <a:solidFill>
                  <a:schemeClr val="tx1"/>
                </a:solidFill>
                <a:latin typeface="+mn-lt"/>
                <a:ea typeface="+mn-ea"/>
                <a:cs typeface="+mn-cs"/>
              </a:rPr>
              <a:t> sobre todo el vocabulario e intenta ingresar cada uno como un nuevo estado en la frontera sujeto a la restricción de que son mejores que el peor estado que ya está allí.</a:t>
            </a:r>
          </a:p>
          <a:p>
            <a:r>
              <a:rPr lang="es-ES" sz="1200" b="0" i="0" u="none" strike="noStrike" kern="1200" baseline="0" dirty="0">
                <a:solidFill>
                  <a:schemeClr val="tx1"/>
                </a:solidFill>
                <a:latin typeface="+mn-lt"/>
                <a:ea typeface="+mn-ea"/>
                <a:cs typeface="+mn-cs"/>
              </a:rPr>
              <a:t> A medida que se descubren secuencias completas, se registran y se retiran de la frontera y el ancho del haz se reduce en 1.</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16</a:t>
            </a:fld>
            <a:endParaRPr lang="en-CA"/>
          </a:p>
        </p:txBody>
      </p:sp>
    </p:spTree>
    <p:extLst>
      <p:ext uri="{BB962C8B-B14F-4D97-AF65-F5344CB8AC3E}">
        <p14:creationId xmlns:p14="http://schemas.microsoft.com/office/powerpoint/2010/main" val="2364610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8DD5CE3-4DC6-45ED-ADED-FA000E0054EA}" type="slidenum">
              <a:rPr lang="en-CA" smtClean="0"/>
              <a:t>17</a:t>
            </a:fld>
            <a:endParaRPr lang="en-CA"/>
          </a:p>
        </p:txBody>
      </p:sp>
    </p:spTree>
    <p:extLst>
      <p:ext uri="{BB962C8B-B14F-4D97-AF65-F5344CB8AC3E}">
        <p14:creationId xmlns:p14="http://schemas.microsoft.com/office/powerpoint/2010/main" val="2731577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Necesitaremos un mecanismo que pueda tener en cuenta todo el contexto del codificador, que se actualice dinámicamente durante el curso de la decodificación y que pueda incorporarse en un vector de atención de tamaño fijo. </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 conjunto, nos referiremos a este enfoque como un mecanismo de atención.</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18</a:t>
            </a:fld>
            <a:endParaRPr lang="en-CA"/>
          </a:p>
        </p:txBody>
      </p:sp>
    </p:spTree>
    <p:extLst>
      <p:ext uri="{BB962C8B-B14F-4D97-AF65-F5344CB8AC3E}">
        <p14:creationId xmlns:p14="http://schemas.microsoft.com/office/powerpoint/2010/main" val="1608872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Reemplace el vector de contexto estático por uno que se derive dinámicamente de los estados ocultos del codificador en cada punto durante la decodificación</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19</a:t>
            </a:fld>
            <a:endParaRPr lang="en-CA"/>
          </a:p>
        </p:txBody>
      </p:sp>
    </p:spTree>
    <p:extLst>
      <p:ext uri="{BB962C8B-B14F-4D97-AF65-F5344CB8AC3E}">
        <p14:creationId xmlns:p14="http://schemas.microsoft.com/office/powerpoint/2010/main" val="1999985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El primer paso en el cálculo de </a:t>
            </a:r>
            <a:r>
              <a:rPr lang="es-ES" sz="1200" b="0" i="0" u="none" strike="noStrike" kern="1200" baseline="0" dirty="0" err="1">
                <a:solidFill>
                  <a:schemeClr val="tx1"/>
                </a:solidFill>
                <a:latin typeface="+mn-lt"/>
                <a:ea typeface="+mn-ea"/>
                <a:cs typeface="+mn-cs"/>
              </a:rPr>
              <a:t>ci</a:t>
            </a:r>
            <a:r>
              <a:rPr lang="es-ES" sz="1200" b="0" i="0" u="none" strike="noStrike" kern="1200" baseline="0" dirty="0">
                <a:solidFill>
                  <a:schemeClr val="tx1"/>
                </a:solidFill>
                <a:latin typeface="+mn-lt"/>
                <a:ea typeface="+mn-ea"/>
                <a:cs typeface="+mn-cs"/>
              </a:rPr>
              <a:t> es calcular un vector de puntuaciones que capturen la relevancia de cada estado oculto del codificador para el estado del decodificador capturado en </a:t>
            </a:r>
            <a:r>
              <a:rPr lang="es-ES" sz="1200" b="0" i="0" u="none" strike="noStrike" kern="1200" baseline="0" dirty="0" err="1">
                <a:solidFill>
                  <a:schemeClr val="tx1"/>
                </a:solidFill>
                <a:latin typeface="+mn-lt"/>
                <a:ea typeface="+mn-ea"/>
                <a:cs typeface="+mn-cs"/>
              </a:rPr>
              <a:t>hdi</a:t>
            </a:r>
            <a:endParaRPr lang="es-E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Por ahora, supongamos que esta puntuación nos proporciona una medida de cuán similar es el estado oculto del decodificador a cada estado oculto del codificador</a:t>
            </a:r>
          </a:p>
          <a:p>
            <a:r>
              <a:rPr lang="es-ES" sz="1200" b="0" i="0" u="none" strike="noStrike" kern="1200" baseline="0" dirty="0">
                <a:solidFill>
                  <a:schemeClr val="tx1"/>
                </a:solidFill>
                <a:latin typeface="+mn-lt"/>
                <a:ea typeface="+mn-ea"/>
                <a:cs typeface="+mn-cs"/>
              </a:rPr>
              <a:t>
Al introducir </a:t>
            </a:r>
            <a:r>
              <a:rPr lang="es-ES" sz="1200" b="0" i="0" u="none" strike="noStrike" kern="1200" baseline="0" dirty="0" err="1">
                <a:solidFill>
                  <a:schemeClr val="tx1"/>
                </a:solidFill>
                <a:latin typeface="+mn-lt"/>
                <a:ea typeface="+mn-ea"/>
                <a:cs typeface="+mn-cs"/>
              </a:rPr>
              <a:t>Ws</a:t>
            </a:r>
            <a:r>
              <a:rPr lang="es-ES" sz="1200" b="0" i="0" u="none" strike="noStrike" kern="1200" baseline="0" dirty="0">
                <a:solidFill>
                  <a:schemeClr val="tx1"/>
                </a:solidFill>
                <a:latin typeface="+mn-lt"/>
                <a:ea typeface="+mn-ea"/>
                <a:cs typeface="+mn-cs"/>
              </a:rPr>
              <a:t> en la partitura, le estamos dando a la red la capacidad de aprender qué aspectos de similitud entre los estados del decodificador y del codificador son importantes para la aplicación actual.</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20</a:t>
            </a:fld>
            <a:endParaRPr lang="en-CA"/>
          </a:p>
        </p:txBody>
      </p:sp>
    </p:spTree>
    <p:extLst>
      <p:ext uri="{BB962C8B-B14F-4D97-AF65-F5344CB8AC3E}">
        <p14:creationId xmlns:p14="http://schemas.microsoft.com/office/powerpoint/2010/main" val="1389253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Para hacer uso de estas puntuaciones, las normalizaremos con un </a:t>
            </a:r>
            <a:r>
              <a:rPr lang="es-ES" sz="1200" b="0" i="0" u="none" strike="noStrike" kern="1200" baseline="0" dirty="0" err="1">
                <a:solidFill>
                  <a:schemeClr val="tx1"/>
                </a:solidFill>
                <a:latin typeface="+mn-lt"/>
                <a:ea typeface="+mn-ea"/>
                <a:cs typeface="+mn-cs"/>
              </a:rPr>
              <a:t>softmax</a:t>
            </a:r>
            <a:r>
              <a:rPr lang="es-ES" sz="1200" b="0" i="0" u="none" strike="noStrike" kern="1200" baseline="0" dirty="0">
                <a:solidFill>
                  <a:schemeClr val="tx1"/>
                </a:solidFill>
                <a:latin typeface="+mn-lt"/>
                <a:ea typeface="+mn-ea"/>
                <a:cs typeface="+mn-cs"/>
              </a:rPr>
              <a:t> para crear un vector de pesos, </a:t>
            </a:r>
            <a:r>
              <a:rPr lang="es-ES" sz="1200" b="0" i="0" u="none" strike="noStrike" kern="1200" baseline="0" dirty="0" err="1">
                <a:solidFill>
                  <a:schemeClr val="tx1"/>
                </a:solidFill>
                <a:latin typeface="+mn-lt"/>
                <a:ea typeface="+mn-ea"/>
                <a:cs typeface="+mn-cs"/>
              </a:rPr>
              <a:t>ai</a:t>
            </a:r>
            <a:r>
              <a:rPr lang="es-ES" sz="1200" b="0" i="0" u="none" strike="noStrike" kern="1200" baseline="0" dirty="0">
                <a:solidFill>
                  <a:schemeClr val="tx1"/>
                </a:solidFill>
                <a:latin typeface="+mn-lt"/>
                <a:ea typeface="+mn-ea"/>
                <a:cs typeface="+mn-cs"/>
              </a:rPr>
              <a:t> j, que nos indica la relevancia proporcional de cada estado oculto del codificador j con respecto al estado actual del decodificador, i.</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
Finalmente, dada la distribución en a, podemos calcular un vector de contexto de longitud fija para el estado actual del decodificador tomando un promedio ponderado sobre todos los estados ocultos del codificador.</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21</a:t>
            </a:fld>
            <a:endParaRPr lang="en-CA"/>
          </a:p>
        </p:txBody>
      </p:sp>
    </p:spTree>
    <p:extLst>
      <p:ext uri="{BB962C8B-B14F-4D97-AF65-F5344CB8AC3E}">
        <p14:creationId xmlns:p14="http://schemas.microsoft.com/office/powerpoint/2010/main" val="1467511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Para hacer uso de estas puntuaciones, las normalizaremos con un </a:t>
            </a:r>
            <a:r>
              <a:rPr lang="es-ES" sz="1200" b="0" i="0" u="none" strike="noStrike" kern="1200" baseline="0" dirty="0" err="1">
                <a:solidFill>
                  <a:schemeClr val="tx1"/>
                </a:solidFill>
                <a:latin typeface="+mn-lt"/>
                <a:ea typeface="+mn-ea"/>
                <a:cs typeface="+mn-cs"/>
              </a:rPr>
              <a:t>softmax</a:t>
            </a:r>
            <a:r>
              <a:rPr lang="es-ES" sz="1200" b="0" i="0" u="none" strike="noStrike" kern="1200" baseline="0" dirty="0">
                <a:solidFill>
                  <a:schemeClr val="tx1"/>
                </a:solidFill>
                <a:latin typeface="+mn-lt"/>
                <a:ea typeface="+mn-ea"/>
                <a:cs typeface="+mn-cs"/>
              </a:rPr>
              <a:t> para crear un vector de pesos, </a:t>
            </a:r>
            <a:r>
              <a:rPr lang="es-ES" sz="1200" b="0" i="0" u="none" strike="noStrike" kern="1200" baseline="0" dirty="0" err="1">
                <a:solidFill>
                  <a:schemeClr val="tx1"/>
                </a:solidFill>
                <a:latin typeface="+mn-lt"/>
                <a:ea typeface="+mn-ea"/>
                <a:cs typeface="+mn-cs"/>
              </a:rPr>
              <a:t>ai</a:t>
            </a:r>
            <a:r>
              <a:rPr lang="es-ES" sz="1200" b="0" i="0" u="none" strike="noStrike" kern="1200" baseline="0" dirty="0">
                <a:solidFill>
                  <a:schemeClr val="tx1"/>
                </a:solidFill>
                <a:latin typeface="+mn-lt"/>
                <a:ea typeface="+mn-ea"/>
                <a:cs typeface="+mn-cs"/>
              </a:rPr>
              <a:t> j, que nos indica la relevancia proporcional de cada estado oculto del codificador j con respecto al estado actual del decodificador, i.</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22</a:t>
            </a:fld>
            <a:endParaRPr lang="en-CA"/>
          </a:p>
        </p:txBody>
      </p:sp>
    </p:spTree>
    <p:extLst>
      <p:ext uri="{BB962C8B-B14F-4D97-AF65-F5344CB8AC3E}">
        <p14:creationId xmlns:p14="http://schemas.microsoft.com/office/powerpoint/2010/main" val="169109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Red neuronal recurrente simple ilustrada como una red de retroalimentación
El cambio más significativo radica en el nuevo conjunto de pesos,
U, que conectan la capa oculta del paso de tiempo anterior con la capa oculta actual
capa. Estas ponderaciones determinan cómo la red debe hacer uso del contexto pasado en
Cálculo de la salida de la entrada actual.</a:t>
            </a:r>
            <a:endParaRPr lang="en-CA" dirty="0"/>
          </a:p>
        </p:txBody>
      </p:sp>
      <p:sp>
        <p:nvSpPr>
          <p:cNvPr id="4" name="Slide Number Placeholder 3"/>
          <p:cNvSpPr>
            <a:spLocks noGrp="1"/>
          </p:cNvSpPr>
          <p:nvPr>
            <p:ph type="sldNum" sz="quarter" idx="10"/>
          </p:nvPr>
        </p:nvSpPr>
        <p:spPr/>
        <p:txBody>
          <a:bodyPr/>
          <a:lstStyle/>
          <a:p>
            <a:fld id="{92995868-70A5-4838-AE59-05ABE7BD3409}" type="slidenum">
              <a:rPr lang="en-CA" smtClean="0"/>
              <a:t>4</a:t>
            </a:fld>
            <a:endParaRPr lang="en-CA"/>
          </a:p>
        </p:txBody>
      </p:sp>
    </p:spTree>
    <p:extLst>
      <p:ext uri="{BB962C8B-B14F-4D97-AF65-F5344CB8AC3E}">
        <p14:creationId xmlns:p14="http://schemas.microsoft.com/office/powerpoint/2010/main" val="1147860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24</a:t>
            </a:fld>
            <a:endParaRPr lang="en-CA"/>
          </a:p>
        </p:txBody>
      </p:sp>
    </p:spTree>
    <p:extLst>
      <p:ext uri="{BB962C8B-B14F-4D97-AF65-F5344CB8AC3E}">
        <p14:creationId xmlns:p14="http://schemas.microsoft.com/office/powerpoint/2010/main" val="3686623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mn-lt"/>
                <a:ea typeface="+mn-ea"/>
                <a:cs typeface="+mn-cs"/>
              </a:rPr>
              <a:t>El tamaño de esta lista es un hiperparámetro que podemos establecer, básicamente sería la longitud de la oración más larga en nuestro conjunto de datos de entrenamiento.</a:t>
            </a:r>
          </a:p>
          <a:p>
            <a:r>
              <a:rPr lang="es-ES" sz="1200" b="0" i="0" kern="1200" dirty="0">
                <a:solidFill>
                  <a:schemeClr val="tx1"/>
                </a:solidFill>
                <a:effectLst/>
                <a:latin typeface="+mn-lt"/>
                <a:ea typeface="+mn-ea"/>
                <a:cs typeface="+mn-cs"/>
              </a:rPr>
              <a:t>
Aquí comenzamos a ver una propiedad clave del </a:t>
            </a:r>
            <a:r>
              <a:rPr lang="es-ES" sz="1200" b="0" i="0" kern="1200" dirty="0" err="1">
                <a:solidFill>
                  <a:schemeClr val="tx1"/>
                </a:solidFill>
                <a:effectLst/>
                <a:latin typeface="+mn-lt"/>
                <a:ea typeface="+mn-ea"/>
                <a:cs typeface="+mn-cs"/>
              </a:rPr>
              <a:t>Transformer</a:t>
            </a:r>
            <a:r>
              <a:rPr lang="es-ES" sz="1200" b="0" i="0" kern="1200" dirty="0">
                <a:solidFill>
                  <a:schemeClr val="tx1"/>
                </a:solidFill>
                <a:effectLst/>
                <a:latin typeface="+mn-lt"/>
                <a:ea typeface="+mn-ea"/>
                <a:cs typeface="+mn-cs"/>
              </a:rPr>
              <a:t>, que es que la palabra en cada posición fluye a través de su propio camino en el codificador. Hay dependencias entre estos caminos en la capa de autoatención. Sin embargo, la capa de avance no tiene esas dependencias y, por lo tanto, las distintas rutas se pueden ejecutar en paralelo mientras fluyen a través de la capa de avance.</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29</a:t>
            </a:fld>
            <a:endParaRPr lang="en-CA"/>
          </a:p>
        </p:txBody>
      </p:sp>
    </p:spTree>
    <p:extLst>
      <p:ext uri="{BB962C8B-B14F-4D97-AF65-F5344CB8AC3E}">
        <p14:creationId xmlns:p14="http://schemas.microsoft.com/office/powerpoint/2010/main" val="122629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mn-lt"/>
                <a:ea typeface="+mn-ea"/>
                <a:cs typeface="+mn-cs"/>
              </a:rPr>
              <a:t>A medida que el modelo procesa cada palabra (cada posición en la secuencia de entrada), la autoatención le permite mirar otras posiciones en la secuencia de entrada en busca de pistas que puedan ayudar a conducir a una mejor codificación de esta palabra.</a:t>
            </a:r>
          </a:p>
          <a:p>
            <a:r>
              <a:rPr lang="es-ES" sz="1200" b="0" i="0" kern="1200" dirty="0">
                <a:solidFill>
                  <a:schemeClr val="tx1"/>
                </a:solidFill>
                <a:effectLst/>
                <a:latin typeface="+mn-lt"/>
                <a:ea typeface="+mn-ea"/>
                <a:cs typeface="+mn-cs"/>
              </a:rPr>
              <a:t>
Si está familiarizado con las RNN, piense en cómo mantener un estado oculto permite que una RNN incorpore su representación de palabras/vectores anteriores que ha procesado con el actual que está procesando. La autoatención es el método que utiliza el </a:t>
            </a:r>
            <a:r>
              <a:rPr lang="es-ES" sz="1200" b="0" i="0" kern="1200" dirty="0" err="1">
                <a:solidFill>
                  <a:schemeClr val="tx1"/>
                </a:solidFill>
                <a:effectLst/>
                <a:latin typeface="+mn-lt"/>
                <a:ea typeface="+mn-ea"/>
                <a:cs typeface="+mn-cs"/>
              </a:rPr>
              <a:t>Transformer</a:t>
            </a:r>
            <a:r>
              <a:rPr lang="es-ES" sz="1200" b="0" i="0" kern="1200" dirty="0">
                <a:solidFill>
                  <a:schemeClr val="tx1"/>
                </a:solidFill>
                <a:effectLst/>
                <a:latin typeface="+mn-lt"/>
                <a:ea typeface="+mn-ea"/>
                <a:cs typeface="+mn-cs"/>
              </a:rPr>
              <a:t> para incorporar la "comprensión" de otras palabras relevantes en la que estamos procesando actualmente.</a:t>
            </a:r>
          </a:p>
          <a:p>
            <a:r>
              <a:rPr lang="es-ES" sz="1200" b="0" i="0" kern="1200" dirty="0">
                <a:solidFill>
                  <a:schemeClr val="tx1"/>
                </a:solidFill>
                <a:effectLst/>
                <a:latin typeface="+mn-lt"/>
                <a:ea typeface="+mn-ea"/>
                <a:cs typeface="+mn-cs"/>
              </a:rPr>
              <a:t>
El primer paso para calcular la autoatención es crear tres vectores a partir de cada uno de los vectores de entrada del codificador (en este caso, la incrustación de cada palabra). Entonces, para cada palabra, creamos un vector de consulta, un vector clave y un vector de valor. Estos vectores se crean multiplicando la incrustación por tres matrices que entrenamos durante el proceso de entrenamiento.</a:t>
            </a:r>
          </a:p>
          <a:p>
            <a:r>
              <a:rPr lang="es-ES" sz="1200" b="0" i="0" kern="1200" dirty="0">
                <a:solidFill>
                  <a:schemeClr val="tx1"/>
                </a:solidFill>
                <a:effectLst/>
                <a:latin typeface="+mn-lt"/>
                <a:ea typeface="+mn-ea"/>
                <a:cs typeface="+mn-cs"/>
              </a:rPr>
              <a:t>
Observe que estos nuevos vectores son de menor dimensión que el vector de incrustación. Su dimensionalidad es 64, mientras que los vectores de entrada/salida de incrustación y codificador tienen una dimensionalidad de 512. No tienen que ser más pequeños, esta es una opción de arquitectura para hacer que el cálculo de la atención </a:t>
            </a:r>
            <a:r>
              <a:rPr lang="es-ES" sz="1200" b="0" i="0" kern="1200" dirty="0" err="1">
                <a:solidFill>
                  <a:schemeClr val="tx1"/>
                </a:solidFill>
                <a:effectLst/>
                <a:latin typeface="+mn-lt"/>
                <a:ea typeface="+mn-ea"/>
                <a:cs typeface="+mn-cs"/>
              </a:rPr>
              <a:t>multicéfala</a:t>
            </a:r>
            <a:r>
              <a:rPr lang="es-ES" sz="1200" b="0" i="0" kern="1200" dirty="0">
                <a:solidFill>
                  <a:schemeClr val="tx1"/>
                </a:solidFill>
                <a:effectLst/>
                <a:latin typeface="+mn-lt"/>
                <a:ea typeface="+mn-ea"/>
                <a:cs typeface="+mn-cs"/>
              </a:rPr>
              <a:t> (en su mayoría) sea constante.</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31</a:t>
            </a:fld>
            <a:endParaRPr lang="en-CA"/>
          </a:p>
        </p:txBody>
      </p:sp>
    </p:spTree>
    <p:extLst>
      <p:ext uri="{BB962C8B-B14F-4D97-AF65-F5344CB8AC3E}">
        <p14:creationId xmlns:p14="http://schemas.microsoft.com/office/powerpoint/2010/main" val="2589500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s-ES" sz="1200" b="0" i="0" kern="1200" dirty="0">
                <a:solidFill>
                  <a:schemeClr val="tx1"/>
                </a:solidFill>
                <a:effectLst/>
                <a:latin typeface="+mn-lt"/>
                <a:ea typeface="+mn-ea"/>
                <a:cs typeface="+mn-cs"/>
              </a:rPr>
              <a:t>El segundo paso para calcular la autoatención es calcular una puntuación. Digamos que estamos calculando la autoatención para la primera palabra de este ejemplo, "Pensar". Necesitamos puntuar cada palabra de la oración de entrada contra esta palabra. La puntuación determina cuánto enfoque colocar en otras partes de la oración de entrada a medida que codificamos una palabra en una posición determinada.</a:t>
            </a:r>
          </a:p>
          <a:p>
            <a:pPr fontAlgn="base"/>
            <a:r>
              <a:rPr lang="es-ES" sz="1200" b="0" i="0" kern="1200" dirty="0">
                <a:solidFill>
                  <a:schemeClr val="tx1"/>
                </a:solidFill>
                <a:effectLst/>
                <a:latin typeface="+mn-lt"/>
                <a:ea typeface="+mn-ea"/>
                <a:cs typeface="+mn-cs"/>
              </a:rPr>
              <a:t>
La puntuación se calcula tomando el producto escalar del vector de consulta con el vector clave de la palabra respectiva que estamos puntuando. Entonces, si estamos procesando la autoatención para la palabra en la posición #1, la primera puntuación sería el producto escalar de q1 y k1. La segunda puntuación sería el producto escalar de q1 y k2.</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32</a:t>
            </a:fld>
            <a:endParaRPr lang="en-CA"/>
          </a:p>
        </p:txBody>
      </p:sp>
    </p:spTree>
    <p:extLst>
      <p:ext uri="{BB962C8B-B14F-4D97-AF65-F5344CB8AC3E}">
        <p14:creationId xmlns:p14="http://schemas.microsoft.com/office/powerpoint/2010/main" val="2718640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mn-lt"/>
                <a:ea typeface="+mn-ea"/>
                <a:cs typeface="+mn-cs"/>
              </a:rPr>
              <a:t>El tercer y cuarto paso consisten en dividir las puntuaciones por 8 (la raíz cuadrada de la dimensión de los vectores clave utilizados en el artículo – 64. Esto conduce a tener gradientes más estables. Podría haber otros valores posibles aquí, pero este es el valor predeterminado), luego pase el resultado a través de una operación </a:t>
            </a:r>
            <a:r>
              <a:rPr lang="es-ES" sz="1200" b="0" i="0" kern="1200" dirty="0" err="1">
                <a:solidFill>
                  <a:schemeClr val="tx1"/>
                </a:solidFill>
                <a:effectLst/>
                <a:latin typeface="+mn-lt"/>
                <a:ea typeface="+mn-ea"/>
                <a:cs typeface="+mn-cs"/>
              </a:rPr>
              <a:t>softmax</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Softmax</a:t>
            </a:r>
            <a:r>
              <a:rPr lang="es-ES" sz="1200" b="0" i="0" kern="1200" dirty="0">
                <a:solidFill>
                  <a:schemeClr val="tx1"/>
                </a:solidFill>
                <a:effectLst/>
                <a:latin typeface="+mn-lt"/>
                <a:ea typeface="+mn-ea"/>
                <a:cs typeface="+mn-cs"/>
              </a:rPr>
              <a:t> normaliza las puntuaciones para que todas sean positivas y sumen 1</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33</a:t>
            </a:fld>
            <a:endParaRPr lang="en-CA"/>
          </a:p>
        </p:txBody>
      </p:sp>
    </p:spTree>
    <p:extLst>
      <p:ext uri="{BB962C8B-B14F-4D97-AF65-F5344CB8AC3E}">
        <p14:creationId xmlns:p14="http://schemas.microsoft.com/office/powerpoint/2010/main" val="1531016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mn-lt"/>
                <a:ea typeface="+mn-ea"/>
                <a:cs typeface="+mn-cs"/>
              </a:rPr>
              <a:t>El tercer y cuarto paso consisten en dividir las puntuaciones por 8 (la raíz cuadrada de la dimensión de los vectores clave utilizados en el artículo – 64. Esto conduce a tener gradientes más estables. Podría haber otros valores posibles aquí, pero este es el valor predeterminado), luego pase el resultado a través de una operación </a:t>
            </a:r>
            <a:r>
              <a:rPr lang="es-ES" sz="1200" b="0" i="0" kern="1200" dirty="0" err="1">
                <a:solidFill>
                  <a:schemeClr val="tx1"/>
                </a:solidFill>
                <a:effectLst/>
                <a:latin typeface="+mn-lt"/>
                <a:ea typeface="+mn-ea"/>
                <a:cs typeface="+mn-cs"/>
              </a:rPr>
              <a:t>softmax</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Softmax</a:t>
            </a:r>
            <a:r>
              <a:rPr lang="es-ES" sz="1200" b="0" i="0" kern="1200" dirty="0">
                <a:solidFill>
                  <a:schemeClr val="tx1"/>
                </a:solidFill>
                <a:effectLst/>
                <a:latin typeface="+mn-lt"/>
                <a:ea typeface="+mn-ea"/>
                <a:cs typeface="+mn-cs"/>
              </a:rPr>
              <a:t> normaliza las puntuaciones para que todas sean positivas y sumen 1</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34</a:t>
            </a:fld>
            <a:endParaRPr lang="en-CA"/>
          </a:p>
        </p:txBody>
      </p:sp>
    </p:spTree>
    <p:extLst>
      <p:ext uri="{BB962C8B-B14F-4D97-AF65-F5344CB8AC3E}">
        <p14:creationId xmlns:p14="http://schemas.microsoft.com/office/powerpoint/2010/main" val="3067244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A9B4E20-ECEB-46D0-9C8F-8968493B62B8}" type="slidenum">
              <a:rPr lang="es-CO" smtClean="0"/>
              <a:t>35</a:t>
            </a:fld>
            <a:endParaRPr lang="es-CO"/>
          </a:p>
        </p:txBody>
      </p:sp>
    </p:spTree>
    <p:extLst>
      <p:ext uri="{BB962C8B-B14F-4D97-AF65-F5344CB8AC3E}">
        <p14:creationId xmlns:p14="http://schemas.microsoft.com/office/powerpoint/2010/main" val="1816413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The autoregressive model specifies that the output variable depends </a:t>
            </a:r>
            <a:r>
              <a:rPr lang="en-US" sz="1200" b="0" i="0" u="none" strike="noStrike" kern="1200" dirty="0">
                <a:solidFill>
                  <a:schemeClr val="tx1"/>
                </a:solidFill>
                <a:effectLst/>
                <a:latin typeface="+mn-lt"/>
                <a:ea typeface="+mn-ea"/>
                <a:cs typeface="+mn-cs"/>
                <a:hlinkClick r:id="rId3" tooltip="Linear prediction"/>
              </a:rPr>
              <a:t>linearly</a:t>
            </a:r>
            <a:r>
              <a:rPr lang="en-US" sz="1200" b="0" i="0" kern="1200" dirty="0">
                <a:solidFill>
                  <a:schemeClr val="tx1"/>
                </a:solidFill>
                <a:effectLst/>
                <a:latin typeface="+mn-lt"/>
                <a:ea typeface="+mn-ea"/>
                <a:cs typeface="+mn-cs"/>
              </a:rPr>
              <a:t> on its own previous values and on a </a:t>
            </a:r>
            <a:r>
              <a:rPr lang="en-US" sz="1200" b="0" i="0" u="none" strike="noStrike" kern="1200" dirty="0">
                <a:solidFill>
                  <a:schemeClr val="tx1"/>
                </a:solidFill>
                <a:effectLst/>
                <a:latin typeface="+mn-lt"/>
                <a:ea typeface="+mn-ea"/>
                <a:cs typeface="+mn-cs"/>
                <a:hlinkClick r:id="rId4" tooltip="Stochastic variable"/>
              </a:rPr>
              <a:t>stochastic</a:t>
            </a:r>
            <a:r>
              <a:rPr lang="en-US" sz="1200" b="0" i="0" kern="1200" dirty="0">
                <a:solidFill>
                  <a:schemeClr val="tx1"/>
                </a:solidFill>
                <a:effectLst/>
                <a:latin typeface="+mn-lt"/>
                <a:ea typeface="+mn-ea"/>
                <a:cs typeface="+mn-cs"/>
              </a:rPr>
              <a:t> term (an imperfectly predictable term);</a:t>
            </a:r>
            <a:endParaRPr lang="en-CA" dirty="0"/>
          </a:p>
        </p:txBody>
      </p:sp>
      <p:sp>
        <p:nvSpPr>
          <p:cNvPr id="4" name="Slide Number Placeholder 3"/>
          <p:cNvSpPr>
            <a:spLocks noGrp="1"/>
          </p:cNvSpPr>
          <p:nvPr>
            <p:ph type="sldNum" sz="quarter" idx="5"/>
          </p:nvPr>
        </p:nvSpPr>
        <p:spPr/>
        <p:txBody>
          <a:bodyPr/>
          <a:lstStyle/>
          <a:p>
            <a:fld id="{92995868-70A5-4838-AE59-05ABE7BD3409}" type="slidenum">
              <a:rPr lang="en-CA" smtClean="0"/>
              <a:t>37</a:t>
            </a:fld>
            <a:endParaRPr lang="en-CA"/>
          </a:p>
        </p:txBody>
      </p:sp>
    </p:spTree>
    <p:extLst>
      <p:ext uri="{BB962C8B-B14F-4D97-AF65-F5344CB8AC3E}">
        <p14:creationId xmlns:p14="http://schemas.microsoft.com/office/powerpoint/2010/main" val="2510568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figuras como esta, las distintas capas de unidades se copian para cada periodo de tiempo para ilustrar que tendrán valores diferentes a lo largo del tiempo. </a:t>
            </a:r>
          </a:p>
          <a:p>
            <a:r>
              <a:rPr lang="es-ES" dirty="0"/>
              <a:t>Sin embargo, los pesos en sí mismos se comparten a través de los distintos pasos de tiempo. </a:t>
            </a:r>
          </a:p>
          <a:p>
            <a:endParaRPr lang="es-ES" dirty="0"/>
          </a:p>
          <a:p>
            <a:r>
              <a:rPr lang="es-ES" dirty="0"/>
              <a:t>Por último, el hecho de que el cálculo en el tiempo t requiera el valor de la capa oculta desde el tiempo t-1 exige un algoritmo de inferencia incremental que proceda desde el inicio de la secuencia hasta el final, como se muestra en la Fig. 9.5.</a:t>
            </a:r>
            <a:endParaRPr lang="en-CA" dirty="0"/>
          </a:p>
        </p:txBody>
      </p:sp>
      <p:sp>
        <p:nvSpPr>
          <p:cNvPr id="4" name="Slide Number Placeholder 3"/>
          <p:cNvSpPr>
            <a:spLocks noGrp="1"/>
          </p:cNvSpPr>
          <p:nvPr>
            <p:ph type="sldNum" sz="quarter" idx="10"/>
          </p:nvPr>
        </p:nvSpPr>
        <p:spPr/>
        <p:txBody>
          <a:bodyPr/>
          <a:lstStyle/>
          <a:p>
            <a:fld id="{92995868-70A5-4838-AE59-05ABE7BD3409}" type="slidenum">
              <a:rPr lang="en-CA" smtClean="0"/>
              <a:t>5</a:t>
            </a:fld>
            <a:endParaRPr lang="en-CA"/>
          </a:p>
        </p:txBody>
      </p:sp>
    </p:spTree>
    <p:extLst>
      <p:ext uri="{BB962C8B-B14F-4D97-AF65-F5344CB8AC3E}">
        <p14:creationId xmlns:p14="http://schemas.microsoft.com/office/powerpoint/2010/main" val="1216888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Las redes recurrentes simples han demostrado ser un enfoque eficaz para el modelado del lenguaje, </a:t>
            </a:r>
          </a:p>
          <a:p>
            <a:r>
              <a:rPr lang="es-ES" sz="1200" b="0" i="0" u="none" strike="noStrike" kern="1200" baseline="0" dirty="0">
                <a:solidFill>
                  <a:schemeClr val="tx1"/>
                </a:solidFill>
                <a:latin typeface="+mn-lt"/>
                <a:ea typeface="+mn-ea"/>
                <a:cs typeface="+mn-cs"/>
              </a:rPr>
              <a:t>las tareas de etiquetado de secuencias, como el etiquetado de partes de la oración, </a:t>
            </a:r>
          </a:p>
          <a:p>
            <a:r>
              <a:rPr lang="es-ES" sz="1200" b="0" i="0" u="none" strike="noStrike" kern="1200" baseline="0" dirty="0">
                <a:solidFill>
                  <a:schemeClr val="tx1"/>
                </a:solidFill>
                <a:latin typeface="+mn-lt"/>
                <a:ea typeface="+mn-ea"/>
                <a:cs typeface="+mn-cs"/>
              </a:rPr>
              <a:t>así como las tareas de clasificación de secuencias, como el análisis de sentimientos y la clasificación de temas. </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Forman los bloques de construcción básicos para los enfoques de secuencia a secuencia de aplicaciones como el resumen y la traducción automática.</a:t>
            </a:r>
            <a:endParaRPr lang="en-CA" dirty="0"/>
          </a:p>
        </p:txBody>
      </p:sp>
      <p:sp>
        <p:nvSpPr>
          <p:cNvPr id="4" name="Slide Number Placeholder 3"/>
          <p:cNvSpPr>
            <a:spLocks noGrp="1"/>
          </p:cNvSpPr>
          <p:nvPr>
            <p:ph type="sldNum" sz="quarter" idx="10"/>
          </p:nvPr>
        </p:nvSpPr>
        <p:spPr/>
        <p:txBody>
          <a:bodyPr/>
          <a:lstStyle/>
          <a:p>
            <a:fld id="{92995868-70A5-4838-AE59-05ABE7BD3409}" type="slidenum">
              <a:rPr lang="en-CA" smtClean="0"/>
              <a:t>6</a:t>
            </a:fld>
            <a:endParaRPr lang="en-CA"/>
          </a:p>
        </p:txBody>
      </p:sp>
    </p:spTree>
    <p:extLst>
      <p:ext uri="{BB962C8B-B14F-4D97-AF65-F5344CB8AC3E}">
        <p14:creationId xmlns:p14="http://schemas.microsoft.com/office/powerpoint/2010/main" val="429118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Dado un modelo entrenado, podemos pedir a la red que genere secuencias novedosas muestreando primero al azar una palabra apropiada como comienzo de una secuencia. </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A continuación, condicionamos la generación de palabras subsiguientes al estado oculto del paso de tiempo anterior, así como el </a:t>
            </a:r>
            <a:r>
              <a:rPr lang="es-ES" sz="1200" b="0" i="0" u="none" strike="noStrike" kern="1200" baseline="0" dirty="0" err="1">
                <a:solidFill>
                  <a:schemeClr val="tx1"/>
                </a:solidFill>
                <a:latin typeface="+mn-lt"/>
                <a:ea typeface="+mn-ea"/>
                <a:cs typeface="+mn-cs"/>
              </a:rPr>
              <a:t>embebimiento</a:t>
            </a:r>
            <a:r>
              <a:rPr lang="es-ES" sz="1200" b="0" i="0" u="none" strike="noStrike" kern="1200" baseline="0" dirty="0">
                <a:solidFill>
                  <a:schemeClr val="tx1"/>
                </a:solidFill>
                <a:latin typeface="+mn-lt"/>
                <a:ea typeface="+mn-ea"/>
                <a:cs typeface="+mn-cs"/>
              </a:rPr>
              <a:t> de la palabra que se acaba de generar, de nuevo muestreando a partir de la distribución proporcionada por el </a:t>
            </a:r>
            <a:r>
              <a:rPr lang="es-ES" sz="1200" b="0" i="0" u="none" strike="noStrike" kern="1200" baseline="0" dirty="0" err="1">
                <a:solidFill>
                  <a:schemeClr val="tx1"/>
                </a:solidFill>
                <a:latin typeface="+mn-lt"/>
                <a:ea typeface="+mn-ea"/>
                <a:cs typeface="+mn-cs"/>
              </a:rPr>
              <a:t>softmax</a:t>
            </a:r>
            <a:r>
              <a:rPr lang="es-ES" sz="1200" b="0" i="0" u="none" strike="noStrike" kern="1200" baseline="0" dirty="0">
                <a:solidFill>
                  <a:schemeClr val="tx1"/>
                </a:solidFill>
                <a:latin typeface="+mn-lt"/>
                <a:ea typeface="+mn-ea"/>
                <a:cs typeface="+mn-cs"/>
              </a:rPr>
              <a:t>.</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
… Tenga en cuenta que el objetivo de la parte izquierda de la red es generar una serie de estados ocultos a partir de la entrada dada; </a:t>
            </a:r>
          </a:p>
          <a:p>
            <a:r>
              <a:rPr lang="es-ES" sz="1200" b="0" i="0" u="none" strike="noStrike" kern="1200" baseline="0" dirty="0">
                <a:solidFill>
                  <a:schemeClr val="tx1"/>
                </a:solidFill>
                <a:latin typeface="+mn-lt"/>
                <a:ea typeface="+mn-ea"/>
                <a:cs typeface="+mn-cs"/>
              </a:rPr>
              <a:t>No hay salidas asociadas a esta parte del proceso hasta que llegamos al final del prefijo</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7</a:t>
            </a:fld>
            <a:endParaRPr lang="en-CA"/>
          </a:p>
        </p:txBody>
      </p:sp>
    </p:spTree>
    <p:extLst>
      <p:ext uri="{BB962C8B-B14F-4D97-AF65-F5344CB8AC3E}">
        <p14:creationId xmlns:p14="http://schemas.microsoft.com/office/powerpoint/2010/main" val="3647438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Esta técnica se denomina generación autorregresiva, ya que la palabra generada en la generación de cada paso de tiempo está condicionada por la palabra generada por la red en el paso anterior.</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8</a:t>
            </a:fld>
            <a:endParaRPr lang="en-CA"/>
          </a:p>
        </p:txBody>
      </p:sp>
    </p:spTree>
    <p:extLst>
      <p:ext uri="{BB962C8B-B14F-4D97-AF65-F5344CB8AC3E}">
        <p14:creationId xmlns:p14="http://schemas.microsoft.com/office/powerpoint/2010/main" val="4136371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Arquitectura básica de codificador-decodificador basada en RNN. El estado oculto final de la RNN del codificador sirve como contexto para el decodificador en su papel de h0 en la RNN del decodificador.</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10</a:t>
            </a:fld>
            <a:endParaRPr lang="en-CA"/>
          </a:p>
        </p:txBody>
      </p:sp>
    </p:spTree>
    <p:extLst>
      <p:ext uri="{BB962C8B-B14F-4D97-AF65-F5344CB8AC3E}">
        <p14:creationId xmlns:p14="http://schemas.microsoft.com/office/powerpoint/2010/main" val="2019701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podemos decir que las redes codificador-decodificador constan de tres componentes: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Arquitectura básica para una red abstracta de codificador-decodificador.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El contexto es una función de representaciones de entrada contextualizadas y puede ser utilizado por el decodificador de diversas maneras.
Entre los principales se encuentran que se supone que el codificador y el decodificador tienen la misma estructura interna (RNN en este caso), que el estado final del codificador es el único contexto disponible para el decodificador y,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finalmente, que este contexto solo está disponible para el decodificador como su estado oculto inicial. Haciendo abstracción de estas opciones, podemos decir que las redes codificador-decodificador constan de tres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Componentes:
1. Un codificador que acepta una secuencia de entrada, </a:t>
            </a:r>
            <a:r>
              <a:rPr lang="es-ES" dirty="0" err="1"/>
              <a:t>xn</a:t>
            </a:r>
            <a:r>
              <a:rPr lang="es-ES" dirty="0"/>
              <a:t> y genera una secuencia de representaciones contextualizadas, hn1
.
2. Un vector de contexto, c, que es una función de hn1 y transmite la esencia de la entrada al decodificador.</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3. Y un decodificador, que acepta c como entrada y genera una longitud arbitraria Secuencia de estados ocultos HM1
, a partir del cual una secuencia correspondiente de salida indica ym1
</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11</a:t>
            </a:fld>
            <a:endParaRPr lang="en-CA"/>
          </a:p>
        </p:txBody>
      </p:sp>
    </p:spTree>
    <p:extLst>
      <p:ext uri="{BB962C8B-B14F-4D97-AF65-F5344CB8AC3E}">
        <p14:creationId xmlns:p14="http://schemas.microsoft.com/office/powerpoint/2010/main" val="3037267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Un diseño de codificador ampliamente utilizado utiliza Bi-LSTM apilados en los que los estados ocultos de las capas superiores de los pasos hacia delante y hacia atrás se concatenan para proporcionar las representaciones contextualizadas para cada periodo de tiempo.</a:t>
            </a:r>
            <a:endParaRPr lang="en-CA" dirty="0"/>
          </a:p>
        </p:txBody>
      </p:sp>
      <p:sp>
        <p:nvSpPr>
          <p:cNvPr id="4" name="Slide Number Placeholder 3"/>
          <p:cNvSpPr>
            <a:spLocks noGrp="1"/>
          </p:cNvSpPr>
          <p:nvPr>
            <p:ph type="sldNum" sz="quarter" idx="5"/>
          </p:nvPr>
        </p:nvSpPr>
        <p:spPr/>
        <p:txBody>
          <a:bodyPr/>
          <a:lstStyle/>
          <a:p>
            <a:fld id="{4C081156-CCC4-4380-8DA6-1D3326D6398E}" type="slidenum">
              <a:rPr lang="en-CA" smtClean="0"/>
              <a:t>12</a:t>
            </a:fld>
            <a:endParaRPr lang="en-CA"/>
          </a:p>
        </p:txBody>
      </p:sp>
    </p:spTree>
    <p:extLst>
      <p:ext uri="{BB962C8B-B14F-4D97-AF65-F5344CB8AC3E}">
        <p14:creationId xmlns:p14="http://schemas.microsoft.com/office/powerpoint/2010/main" val="2600867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D9B11-F9B2-BF14-DBF3-34242E293A1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31A7C44-C121-15B1-7D02-95E480C9C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9EDA34A-AE54-52D9-2A23-336EDB0E78EB}"/>
              </a:ext>
            </a:extLst>
          </p:cNvPr>
          <p:cNvSpPr>
            <a:spLocks noGrp="1"/>
          </p:cNvSpPr>
          <p:nvPr>
            <p:ph type="dt" sz="half" idx="10"/>
          </p:nvPr>
        </p:nvSpPr>
        <p:spPr/>
        <p:txBody>
          <a:bodyPr/>
          <a:lstStyle/>
          <a:p>
            <a:fld id="{80272390-E4B2-4A0D-8460-33D170166DE2}" type="datetimeFigureOut">
              <a:rPr lang="es-CO" smtClean="0"/>
              <a:t>1/05/2024</a:t>
            </a:fld>
            <a:endParaRPr lang="es-CO"/>
          </a:p>
        </p:txBody>
      </p:sp>
      <p:sp>
        <p:nvSpPr>
          <p:cNvPr id="5" name="Marcador de pie de página 4">
            <a:extLst>
              <a:ext uri="{FF2B5EF4-FFF2-40B4-BE49-F238E27FC236}">
                <a16:creationId xmlns:a16="http://schemas.microsoft.com/office/drawing/2014/main" id="{A76DB7D5-1983-F312-57DB-1AA96393D1E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7E40D27-0E94-FB23-547A-95E44569737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97730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9D5F0-8A95-161B-AEE2-0DBF65E5799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87C1AA6-7E13-3127-0E19-F5171247679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F0BBE57-3E69-BAA8-5AD0-12B6856950B0}"/>
              </a:ext>
            </a:extLst>
          </p:cNvPr>
          <p:cNvSpPr>
            <a:spLocks noGrp="1"/>
          </p:cNvSpPr>
          <p:nvPr>
            <p:ph type="dt" sz="half" idx="10"/>
          </p:nvPr>
        </p:nvSpPr>
        <p:spPr/>
        <p:txBody>
          <a:bodyPr/>
          <a:lstStyle/>
          <a:p>
            <a:fld id="{80272390-E4B2-4A0D-8460-33D170166DE2}" type="datetimeFigureOut">
              <a:rPr lang="es-CO" smtClean="0"/>
              <a:t>1/05/2024</a:t>
            </a:fld>
            <a:endParaRPr lang="es-CO"/>
          </a:p>
        </p:txBody>
      </p:sp>
      <p:sp>
        <p:nvSpPr>
          <p:cNvPr id="5" name="Marcador de pie de página 4">
            <a:extLst>
              <a:ext uri="{FF2B5EF4-FFF2-40B4-BE49-F238E27FC236}">
                <a16:creationId xmlns:a16="http://schemas.microsoft.com/office/drawing/2014/main" id="{9C1E0D62-6E5E-6FC7-7ED2-0C63A61215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4F62-C712-431D-CB2E-E92E6709EA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4200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425C7B-41B8-9540-3ABF-5BA8232A16C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3A287E-4186-BEBF-F216-661EC535A20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6BB3F6-EB04-B60D-9EE6-01CE5EBE18B7}"/>
              </a:ext>
            </a:extLst>
          </p:cNvPr>
          <p:cNvSpPr>
            <a:spLocks noGrp="1"/>
          </p:cNvSpPr>
          <p:nvPr>
            <p:ph type="dt" sz="half" idx="10"/>
          </p:nvPr>
        </p:nvSpPr>
        <p:spPr/>
        <p:txBody>
          <a:bodyPr/>
          <a:lstStyle/>
          <a:p>
            <a:fld id="{80272390-E4B2-4A0D-8460-33D170166DE2}" type="datetimeFigureOut">
              <a:rPr lang="es-CO" smtClean="0"/>
              <a:t>1/05/2024</a:t>
            </a:fld>
            <a:endParaRPr lang="es-CO"/>
          </a:p>
        </p:txBody>
      </p:sp>
      <p:sp>
        <p:nvSpPr>
          <p:cNvPr id="5" name="Marcador de pie de página 4">
            <a:extLst>
              <a:ext uri="{FF2B5EF4-FFF2-40B4-BE49-F238E27FC236}">
                <a16:creationId xmlns:a16="http://schemas.microsoft.com/office/drawing/2014/main" id="{E9FF6448-A063-9026-29E3-2E7AC3C3D65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CAFF164-D295-194C-3BE4-F98CC925057A}"/>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75784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F7246-0B19-B662-F340-3310D1C678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EB95C0E-0190-360F-3C45-6E0E9525E9C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39F8675-97F5-35D2-B12A-816572EF4984}"/>
              </a:ext>
            </a:extLst>
          </p:cNvPr>
          <p:cNvSpPr>
            <a:spLocks noGrp="1"/>
          </p:cNvSpPr>
          <p:nvPr>
            <p:ph type="dt" sz="half" idx="10"/>
          </p:nvPr>
        </p:nvSpPr>
        <p:spPr/>
        <p:txBody>
          <a:bodyPr/>
          <a:lstStyle/>
          <a:p>
            <a:fld id="{80272390-E4B2-4A0D-8460-33D170166DE2}" type="datetimeFigureOut">
              <a:rPr lang="es-CO" smtClean="0"/>
              <a:t>1/05/2024</a:t>
            </a:fld>
            <a:endParaRPr lang="es-CO"/>
          </a:p>
        </p:txBody>
      </p:sp>
      <p:sp>
        <p:nvSpPr>
          <p:cNvPr id="5" name="Marcador de pie de página 4">
            <a:extLst>
              <a:ext uri="{FF2B5EF4-FFF2-40B4-BE49-F238E27FC236}">
                <a16:creationId xmlns:a16="http://schemas.microsoft.com/office/drawing/2014/main" id="{7A3E5AA0-3B5D-6DE1-B370-AFFDC2B82DE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9F1DC41-144F-3775-8120-9AE6D2BEEAF3}"/>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1688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22760-3E2A-AEB8-E4EE-453E23B2618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7844A2F-A955-D66C-0E8F-0BF771024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85AA763-BAD8-13CC-6EAE-7720C64775A9}"/>
              </a:ext>
            </a:extLst>
          </p:cNvPr>
          <p:cNvSpPr>
            <a:spLocks noGrp="1"/>
          </p:cNvSpPr>
          <p:nvPr>
            <p:ph type="dt" sz="half" idx="10"/>
          </p:nvPr>
        </p:nvSpPr>
        <p:spPr/>
        <p:txBody>
          <a:bodyPr/>
          <a:lstStyle/>
          <a:p>
            <a:fld id="{80272390-E4B2-4A0D-8460-33D170166DE2}" type="datetimeFigureOut">
              <a:rPr lang="es-CO" smtClean="0"/>
              <a:t>1/05/2024</a:t>
            </a:fld>
            <a:endParaRPr lang="es-CO"/>
          </a:p>
        </p:txBody>
      </p:sp>
      <p:sp>
        <p:nvSpPr>
          <p:cNvPr id="5" name="Marcador de pie de página 4">
            <a:extLst>
              <a:ext uri="{FF2B5EF4-FFF2-40B4-BE49-F238E27FC236}">
                <a16:creationId xmlns:a16="http://schemas.microsoft.com/office/drawing/2014/main" id="{71E6D4AD-9FDC-BA80-C957-43066DC83E7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25F0B18-A5FA-FD86-4E86-CE432AD68600}"/>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97548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F41AB-E727-1594-5E19-5E262AFFDA2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7D7699B-D75F-D53B-A183-FF0E4BB31BF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7C58CED-46D9-50FC-EFD6-8AFAA0D348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3C6F89E-6D3B-BEB6-8CB1-B3532414041B}"/>
              </a:ext>
            </a:extLst>
          </p:cNvPr>
          <p:cNvSpPr>
            <a:spLocks noGrp="1"/>
          </p:cNvSpPr>
          <p:nvPr>
            <p:ph type="dt" sz="half" idx="10"/>
          </p:nvPr>
        </p:nvSpPr>
        <p:spPr/>
        <p:txBody>
          <a:bodyPr/>
          <a:lstStyle/>
          <a:p>
            <a:fld id="{80272390-E4B2-4A0D-8460-33D170166DE2}" type="datetimeFigureOut">
              <a:rPr lang="es-CO" smtClean="0"/>
              <a:t>1/05/2024</a:t>
            </a:fld>
            <a:endParaRPr lang="es-CO"/>
          </a:p>
        </p:txBody>
      </p:sp>
      <p:sp>
        <p:nvSpPr>
          <p:cNvPr id="6" name="Marcador de pie de página 5">
            <a:extLst>
              <a:ext uri="{FF2B5EF4-FFF2-40B4-BE49-F238E27FC236}">
                <a16:creationId xmlns:a16="http://schemas.microsoft.com/office/drawing/2014/main" id="{2F2F9EAB-EF8B-D88F-96FD-8D0447D5BD2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26F05F8-701D-16DE-7F2C-976312DFEFF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88294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880CE-C431-45E2-181C-73E4763AA9D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934BE0-E2C4-E216-553A-8D7ACC228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D2D11E9-6A88-926B-6F13-0B6FC7BB569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76C031F-C885-60B2-6925-BCDCBF7D2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13C311-50EA-9F11-3ADE-92F3B3A4643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1207731-79D3-FEB6-BC21-FE29041D5683}"/>
              </a:ext>
            </a:extLst>
          </p:cNvPr>
          <p:cNvSpPr>
            <a:spLocks noGrp="1"/>
          </p:cNvSpPr>
          <p:nvPr>
            <p:ph type="dt" sz="half" idx="10"/>
          </p:nvPr>
        </p:nvSpPr>
        <p:spPr/>
        <p:txBody>
          <a:bodyPr/>
          <a:lstStyle/>
          <a:p>
            <a:fld id="{80272390-E4B2-4A0D-8460-33D170166DE2}" type="datetimeFigureOut">
              <a:rPr lang="es-CO" smtClean="0"/>
              <a:t>1/05/2024</a:t>
            </a:fld>
            <a:endParaRPr lang="es-CO"/>
          </a:p>
        </p:txBody>
      </p:sp>
      <p:sp>
        <p:nvSpPr>
          <p:cNvPr id="8" name="Marcador de pie de página 7">
            <a:extLst>
              <a:ext uri="{FF2B5EF4-FFF2-40B4-BE49-F238E27FC236}">
                <a16:creationId xmlns:a16="http://schemas.microsoft.com/office/drawing/2014/main" id="{69E6C985-3334-94F8-7019-C40BEA5970F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D9D08E8-F761-7807-41CB-84F68BDD86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80725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F9998-0D18-42CF-0DC7-7815DA2A1E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E865007-A787-2F2D-F272-BDCF75CB9D1F}"/>
              </a:ext>
            </a:extLst>
          </p:cNvPr>
          <p:cNvSpPr>
            <a:spLocks noGrp="1"/>
          </p:cNvSpPr>
          <p:nvPr>
            <p:ph type="dt" sz="half" idx="10"/>
          </p:nvPr>
        </p:nvSpPr>
        <p:spPr/>
        <p:txBody>
          <a:bodyPr/>
          <a:lstStyle/>
          <a:p>
            <a:fld id="{80272390-E4B2-4A0D-8460-33D170166DE2}" type="datetimeFigureOut">
              <a:rPr lang="es-CO" smtClean="0"/>
              <a:t>1/05/2024</a:t>
            </a:fld>
            <a:endParaRPr lang="es-CO"/>
          </a:p>
        </p:txBody>
      </p:sp>
      <p:sp>
        <p:nvSpPr>
          <p:cNvPr id="4" name="Marcador de pie de página 3">
            <a:extLst>
              <a:ext uri="{FF2B5EF4-FFF2-40B4-BE49-F238E27FC236}">
                <a16:creationId xmlns:a16="http://schemas.microsoft.com/office/drawing/2014/main" id="{E5E6CEE7-5D5B-B216-388C-C35890C8EEE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924F078-6D0B-D811-7543-D46336A576C6}"/>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00843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41DF14B-CF30-9C25-A68C-95DC892190E0}"/>
              </a:ext>
            </a:extLst>
          </p:cNvPr>
          <p:cNvSpPr>
            <a:spLocks noGrp="1"/>
          </p:cNvSpPr>
          <p:nvPr>
            <p:ph type="dt" sz="half" idx="10"/>
          </p:nvPr>
        </p:nvSpPr>
        <p:spPr/>
        <p:txBody>
          <a:bodyPr/>
          <a:lstStyle/>
          <a:p>
            <a:fld id="{80272390-E4B2-4A0D-8460-33D170166DE2}" type="datetimeFigureOut">
              <a:rPr lang="es-CO" smtClean="0"/>
              <a:t>1/05/2024</a:t>
            </a:fld>
            <a:endParaRPr lang="es-CO"/>
          </a:p>
        </p:txBody>
      </p:sp>
      <p:sp>
        <p:nvSpPr>
          <p:cNvPr id="3" name="Marcador de pie de página 2">
            <a:extLst>
              <a:ext uri="{FF2B5EF4-FFF2-40B4-BE49-F238E27FC236}">
                <a16:creationId xmlns:a16="http://schemas.microsoft.com/office/drawing/2014/main" id="{10290F78-F84E-7FA9-5BE3-52B11ACB1D0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F90D132-527D-C93E-45CB-31BB3718272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19319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816CE-3E35-2C15-0AB8-7831D8168A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1AFEB9B-FBCB-D08F-B496-3B00C0B03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D34AF9A-CBAB-4720-9E9E-98764CC57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0616EDB-CCA4-5ABE-4B06-8309840C0108}"/>
              </a:ext>
            </a:extLst>
          </p:cNvPr>
          <p:cNvSpPr>
            <a:spLocks noGrp="1"/>
          </p:cNvSpPr>
          <p:nvPr>
            <p:ph type="dt" sz="half" idx="10"/>
          </p:nvPr>
        </p:nvSpPr>
        <p:spPr/>
        <p:txBody>
          <a:bodyPr/>
          <a:lstStyle/>
          <a:p>
            <a:fld id="{80272390-E4B2-4A0D-8460-33D170166DE2}" type="datetimeFigureOut">
              <a:rPr lang="es-CO" smtClean="0"/>
              <a:t>1/05/2024</a:t>
            </a:fld>
            <a:endParaRPr lang="es-CO"/>
          </a:p>
        </p:txBody>
      </p:sp>
      <p:sp>
        <p:nvSpPr>
          <p:cNvPr id="6" name="Marcador de pie de página 5">
            <a:extLst>
              <a:ext uri="{FF2B5EF4-FFF2-40B4-BE49-F238E27FC236}">
                <a16:creationId xmlns:a16="http://schemas.microsoft.com/office/drawing/2014/main" id="{500E58B5-354B-5B47-9202-6C2D3C9823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A6106D7-5BEA-65D4-E6DF-BF6CFED9976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6942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FFD40D-8F41-7EEA-0056-5581408845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B411822-286F-DDA0-BB1B-27F5BBAD9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FDDC4B6-4185-4F54-1A26-8F570490C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80CC53-E779-D8ED-A776-3918FBB24709}"/>
              </a:ext>
            </a:extLst>
          </p:cNvPr>
          <p:cNvSpPr>
            <a:spLocks noGrp="1"/>
          </p:cNvSpPr>
          <p:nvPr>
            <p:ph type="dt" sz="half" idx="10"/>
          </p:nvPr>
        </p:nvSpPr>
        <p:spPr/>
        <p:txBody>
          <a:bodyPr/>
          <a:lstStyle/>
          <a:p>
            <a:fld id="{80272390-E4B2-4A0D-8460-33D170166DE2}" type="datetimeFigureOut">
              <a:rPr lang="es-CO" smtClean="0"/>
              <a:t>1/05/2024</a:t>
            </a:fld>
            <a:endParaRPr lang="es-CO"/>
          </a:p>
        </p:txBody>
      </p:sp>
      <p:sp>
        <p:nvSpPr>
          <p:cNvPr id="6" name="Marcador de pie de página 5">
            <a:extLst>
              <a:ext uri="{FF2B5EF4-FFF2-40B4-BE49-F238E27FC236}">
                <a16:creationId xmlns:a16="http://schemas.microsoft.com/office/drawing/2014/main" id="{762CFE68-5509-34C5-C757-12901DFB377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E1E20C9-1C6C-48EA-75BB-FCD99F945162}"/>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62208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6601EB-DE75-A283-3D01-0B99DD63D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1A01138-944E-4DAA-DF17-B125910BB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1EB54C-0EF0-D612-9DD4-9CB9BC4F6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72390-E4B2-4A0D-8460-33D170166DE2}" type="datetimeFigureOut">
              <a:rPr lang="es-CO" smtClean="0"/>
              <a:t>1/05/2024</a:t>
            </a:fld>
            <a:endParaRPr lang="es-CO"/>
          </a:p>
        </p:txBody>
      </p:sp>
      <p:sp>
        <p:nvSpPr>
          <p:cNvPr id="5" name="Marcador de pie de página 4">
            <a:extLst>
              <a:ext uri="{FF2B5EF4-FFF2-40B4-BE49-F238E27FC236}">
                <a16:creationId xmlns:a16="http://schemas.microsoft.com/office/drawing/2014/main" id="{ECC8202E-D23A-03CD-B65F-B339AC157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4912DE4-2A3E-EAE2-9351-A0E4D88D3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D99A6-AB3E-47AC-8FB1-38EFAC3FC3E4}" type="slidenum">
              <a:rPr lang="es-CO" smtClean="0"/>
              <a:t>‹Nº›</a:t>
            </a:fld>
            <a:endParaRPr lang="es-CO"/>
          </a:p>
        </p:txBody>
      </p:sp>
    </p:spTree>
    <p:extLst>
      <p:ext uri="{BB962C8B-B14F-4D97-AF65-F5344CB8AC3E}">
        <p14:creationId xmlns:p14="http://schemas.microsoft.com/office/powerpoint/2010/main" val="8604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jalammar.github.io/illustrated-transformer/"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1010.png"/><Relationship Id="rId4" Type="http://schemas.openxmlformats.org/officeDocument/2006/relationships/customXml" Target="../ink/ink10.xml"/></Relationships>
</file>

<file path=ppt/slides/_rels/slide11.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20.png"/><Relationship Id="rId18" Type="http://schemas.openxmlformats.org/officeDocument/2006/relationships/customXml" Target="../ink/ink19.xml"/><Relationship Id="rId39" Type="http://schemas.openxmlformats.org/officeDocument/2006/relationships/image" Target="../media/image310.png"/><Relationship Id="rId3" Type="http://schemas.openxmlformats.org/officeDocument/2006/relationships/image" Target="../media/image15.emf"/><Relationship Id="rId34" Type="http://schemas.openxmlformats.org/officeDocument/2006/relationships/customXml" Target="../ink/ink21.xml"/><Relationship Id="rId7" Type="http://schemas.openxmlformats.org/officeDocument/2006/relationships/image" Target="../media/image17.png"/><Relationship Id="rId12" Type="http://schemas.openxmlformats.org/officeDocument/2006/relationships/customXml" Target="../ink/ink16.xml"/><Relationship Id="rId17" Type="http://schemas.openxmlformats.org/officeDocument/2006/relationships/image" Target="../media/image31.png"/><Relationship Id="rId33" Type="http://schemas.openxmlformats.org/officeDocument/2006/relationships/image" Target="../media/image160.png"/><Relationship Id="rId38" Type="http://schemas.openxmlformats.org/officeDocument/2006/relationships/customXml" Target="../ink/ink23.xml"/><Relationship Id="rId2" Type="http://schemas.openxmlformats.org/officeDocument/2006/relationships/notesSlide" Target="../notesSlides/notesSlide8.xml"/><Relationship Id="rId16" Type="http://schemas.openxmlformats.org/officeDocument/2006/relationships/customXml" Target="../ink/ink18.xml"/><Relationship Id="rId20"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image" Target="../media/image19.png"/><Relationship Id="rId37"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30.png"/><Relationship Id="rId36" Type="http://schemas.openxmlformats.org/officeDocument/2006/relationships/customXml" Target="../ink/ink22.xml"/><Relationship Id="rId10" Type="http://schemas.openxmlformats.org/officeDocument/2006/relationships/customXml" Target="../ink/ink15.xml"/><Relationship Id="rId19" Type="http://schemas.openxmlformats.org/officeDocument/2006/relationships/image" Target="../media/image32.png"/><Relationship Id="rId4" Type="http://schemas.openxmlformats.org/officeDocument/2006/relationships/customXml" Target="../ink/ink12.xml"/><Relationship Id="rId9" Type="http://schemas.openxmlformats.org/officeDocument/2006/relationships/image" Target="../media/image18.png"/><Relationship Id="rId14" Type="http://schemas.openxmlformats.org/officeDocument/2006/relationships/customXml" Target="../ink/ink17.xml"/><Relationship Id="rId35"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image" Target="../media/image43.png"/><Relationship Id="rId18" Type="http://schemas.openxmlformats.org/officeDocument/2006/relationships/customXml" Target="../ink/ink31.xml"/><Relationship Id="rId26" Type="http://schemas.openxmlformats.org/officeDocument/2006/relationships/image" Target="../media/image49.png"/><Relationship Id="rId3" Type="http://schemas.openxmlformats.org/officeDocument/2006/relationships/image" Target="../media/image23.emf"/><Relationship Id="rId21" Type="http://schemas.openxmlformats.org/officeDocument/2006/relationships/customXml" Target="../ink/ink33.xml"/><Relationship Id="rId7" Type="http://schemas.openxmlformats.org/officeDocument/2006/relationships/image" Target="../media/image25.png"/><Relationship Id="rId12" Type="http://schemas.openxmlformats.org/officeDocument/2006/relationships/customXml" Target="../ink/ink28.xml"/><Relationship Id="rId17" Type="http://schemas.openxmlformats.org/officeDocument/2006/relationships/image" Target="../media/image45.png"/><Relationship Id="rId25" Type="http://schemas.openxmlformats.org/officeDocument/2006/relationships/customXml" Target="../ink/ink35.xml"/><Relationship Id="rId2" Type="http://schemas.openxmlformats.org/officeDocument/2006/relationships/notesSlide" Target="../notesSlides/notesSlide9.xml"/><Relationship Id="rId16" Type="http://schemas.openxmlformats.org/officeDocument/2006/relationships/customXml" Target="../ink/ink30.xml"/><Relationship Id="rId20" Type="http://schemas.openxmlformats.org/officeDocument/2006/relationships/image" Target="../media/image46.png"/><Relationship Id="rId29"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customXml" Target="../ink/ink25.xml"/><Relationship Id="rId11" Type="http://schemas.openxmlformats.org/officeDocument/2006/relationships/image" Target="../media/image42.png"/><Relationship Id="rId24" Type="http://schemas.openxmlformats.org/officeDocument/2006/relationships/image" Target="../media/image48.png"/><Relationship Id="rId5" Type="http://schemas.openxmlformats.org/officeDocument/2006/relationships/image" Target="../media/image24.png"/><Relationship Id="rId15" Type="http://schemas.openxmlformats.org/officeDocument/2006/relationships/image" Target="../media/image44.png"/><Relationship Id="rId23" Type="http://schemas.openxmlformats.org/officeDocument/2006/relationships/customXml" Target="../ink/ink34.xml"/><Relationship Id="rId28" Type="http://schemas.openxmlformats.org/officeDocument/2006/relationships/image" Target="../media/image50.png"/><Relationship Id="rId10" Type="http://schemas.openxmlformats.org/officeDocument/2006/relationships/customXml" Target="../ink/ink27.xml"/><Relationship Id="rId19" Type="http://schemas.openxmlformats.org/officeDocument/2006/relationships/customXml" Target="../ink/ink32.xml"/><Relationship Id="rId4" Type="http://schemas.openxmlformats.org/officeDocument/2006/relationships/customXml" Target="../ink/ink24.xml"/><Relationship Id="rId9" Type="http://schemas.openxmlformats.org/officeDocument/2006/relationships/image" Target="../media/image410.png"/><Relationship Id="rId14" Type="http://schemas.openxmlformats.org/officeDocument/2006/relationships/customXml" Target="../ink/ink29.xml"/><Relationship Id="rId22" Type="http://schemas.openxmlformats.org/officeDocument/2006/relationships/image" Target="../media/image47.png"/><Relationship Id="rId27" Type="http://schemas.openxmlformats.org/officeDocument/2006/relationships/customXml" Target="../ink/ink36.xml"/><Relationship Id="rId30"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customXml" Target="../ink/ink43.xml"/><Relationship Id="rId18" Type="http://schemas.openxmlformats.org/officeDocument/2006/relationships/customXml" Target="../ink/ink46.xml"/><Relationship Id="rId3" Type="http://schemas.openxmlformats.org/officeDocument/2006/relationships/image" Target="../media/image14.emf"/><Relationship Id="rId7" Type="http://schemas.openxmlformats.org/officeDocument/2006/relationships/customXml" Target="../ink/ink39.xml"/><Relationship Id="rId12" Type="http://schemas.openxmlformats.org/officeDocument/2006/relationships/customXml" Target="../ink/ink42.xml"/><Relationship Id="rId17" Type="http://schemas.openxmlformats.org/officeDocument/2006/relationships/customXml" Target="../ink/ink45.xml"/><Relationship Id="rId2" Type="http://schemas.openxmlformats.org/officeDocument/2006/relationships/notesSlide" Target="../notesSlides/notesSlide11.xml"/><Relationship Id="rId16" Type="http://schemas.openxmlformats.org/officeDocument/2006/relationships/image" Target="../media/image57.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customXml" Target="../ink/ink41.xml"/><Relationship Id="rId5" Type="http://schemas.openxmlformats.org/officeDocument/2006/relationships/customXml" Target="../ink/ink38.xml"/><Relationship Id="rId15" Type="http://schemas.openxmlformats.org/officeDocument/2006/relationships/customXml" Target="../ink/ink44.xml"/><Relationship Id="rId10" Type="http://schemas.openxmlformats.org/officeDocument/2006/relationships/image" Target="../media/image55.png"/><Relationship Id="rId19" Type="http://schemas.openxmlformats.org/officeDocument/2006/relationships/customXml" Target="../ink/ink47.xml"/><Relationship Id="rId4" Type="http://schemas.openxmlformats.org/officeDocument/2006/relationships/image" Target="../media/image26.emf"/><Relationship Id="rId9" Type="http://schemas.openxmlformats.org/officeDocument/2006/relationships/customXml" Target="../ink/ink40.xml"/><Relationship Id="rId14" Type="http://schemas.openxmlformats.org/officeDocument/2006/relationships/image" Target="../media/image27.emf"/></Relationships>
</file>

<file path=ppt/slides/_rels/slide15.xml.rels><?xml version="1.0" encoding="UTF-8" standalone="yes"?>
<Relationships xmlns="http://schemas.openxmlformats.org/package/2006/relationships"><Relationship Id="rId13" Type="http://schemas.openxmlformats.org/officeDocument/2006/relationships/customXml" Target="../ink/ink52.xml"/><Relationship Id="rId18" Type="http://schemas.openxmlformats.org/officeDocument/2006/relationships/customXml" Target="../ink/ink57.xml"/><Relationship Id="rId26" Type="http://schemas.openxmlformats.org/officeDocument/2006/relationships/customXml" Target="../ink/ink61.xml"/><Relationship Id="rId3" Type="http://schemas.openxmlformats.org/officeDocument/2006/relationships/image" Target="../media/image14.emf"/><Relationship Id="rId21" Type="http://schemas.openxmlformats.org/officeDocument/2006/relationships/image" Target="../media/image61.png"/><Relationship Id="rId7" Type="http://schemas.openxmlformats.org/officeDocument/2006/relationships/customXml" Target="../ink/ink49.xml"/><Relationship Id="rId12" Type="http://schemas.openxmlformats.org/officeDocument/2006/relationships/image" Target="../media/image55.png"/><Relationship Id="rId17" Type="http://schemas.openxmlformats.org/officeDocument/2006/relationships/customXml" Target="../ink/ink56.xml"/><Relationship Id="rId25" Type="http://schemas.openxmlformats.org/officeDocument/2006/relationships/image" Target="../media/image63.png"/><Relationship Id="rId33" Type="http://schemas.openxmlformats.org/officeDocument/2006/relationships/image" Target="../media/image67.png"/><Relationship Id="rId2" Type="http://schemas.openxmlformats.org/officeDocument/2006/relationships/notesSlide" Target="../notesSlides/notesSlide12.xml"/><Relationship Id="rId16" Type="http://schemas.openxmlformats.org/officeDocument/2006/relationships/customXml" Target="../ink/ink55.xml"/><Relationship Id="rId20" Type="http://schemas.openxmlformats.org/officeDocument/2006/relationships/customXml" Target="../ink/ink58.xml"/><Relationship Id="rId29"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customXml" Target="../ink/ink51.xml"/><Relationship Id="rId24" Type="http://schemas.openxmlformats.org/officeDocument/2006/relationships/customXml" Target="../ink/ink60.xml"/><Relationship Id="rId32" Type="http://schemas.openxmlformats.org/officeDocument/2006/relationships/customXml" Target="../ink/ink64.xml"/><Relationship Id="rId5" Type="http://schemas.openxmlformats.org/officeDocument/2006/relationships/customXml" Target="../ink/ink48.xml"/><Relationship Id="rId15" Type="http://schemas.openxmlformats.org/officeDocument/2006/relationships/customXml" Target="../ink/ink54.xml"/><Relationship Id="rId23" Type="http://schemas.openxmlformats.org/officeDocument/2006/relationships/image" Target="../media/image62.png"/><Relationship Id="rId28" Type="http://schemas.openxmlformats.org/officeDocument/2006/relationships/customXml" Target="../ink/ink62.xml"/><Relationship Id="rId10" Type="http://schemas.openxmlformats.org/officeDocument/2006/relationships/image" Target="../media/image54.png"/><Relationship Id="rId19" Type="http://schemas.openxmlformats.org/officeDocument/2006/relationships/image" Target="../media/image60.png"/><Relationship Id="rId31" Type="http://schemas.openxmlformats.org/officeDocument/2006/relationships/image" Target="../media/image66.png"/><Relationship Id="rId4" Type="http://schemas.openxmlformats.org/officeDocument/2006/relationships/image" Target="../media/image26.emf"/><Relationship Id="rId9" Type="http://schemas.openxmlformats.org/officeDocument/2006/relationships/customXml" Target="../ink/ink50.xml"/><Relationship Id="rId14" Type="http://schemas.openxmlformats.org/officeDocument/2006/relationships/customXml" Target="../ink/ink53.xml"/><Relationship Id="rId22" Type="http://schemas.openxmlformats.org/officeDocument/2006/relationships/customXml" Target="../ink/ink59.xml"/><Relationship Id="rId27" Type="http://schemas.openxmlformats.org/officeDocument/2006/relationships/image" Target="../media/image64.png"/><Relationship Id="rId30" Type="http://schemas.openxmlformats.org/officeDocument/2006/relationships/customXml" Target="../ink/ink63.xml"/><Relationship Id="rId8" Type="http://schemas.openxmlformats.org/officeDocument/2006/relationships/image" Target="../media/image59.png"/></Relationships>
</file>

<file path=ppt/slides/_rels/slide16.xml.rels><?xml version="1.0" encoding="UTF-8" standalone="yes"?>
<Relationships xmlns="http://schemas.openxmlformats.org/package/2006/relationships"><Relationship Id="rId8" Type="http://schemas.openxmlformats.org/officeDocument/2006/relationships/customXml" Target="../ink/ink67.xml"/><Relationship Id="rId13" Type="http://schemas.openxmlformats.org/officeDocument/2006/relationships/image" Target="../media/image70.png"/><Relationship Id="rId18" Type="http://schemas.openxmlformats.org/officeDocument/2006/relationships/customXml" Target="../ink/ink72.xml"/><Relationship Id="rId3" Type="http://schemas.openxmlformats.org/officeDocument/2006/relationships/image" Target="../media/image28.emf"/><Relationship Id="rId21" Type="http://schemas.openxmlformats.org/officeDocument/2006/relationships/image" Target="../media/image74.png"/><Relationship Id="rId7" Type="http://schemas.openxmlformats.org/officeDocument/2006/relationships/image" Target="../media/image56.png"/><Relationship Id="rId12" Type="http://schemas.openxmlformats.org/officeDocument/2006/relationships/customXml" Target="../ink/ink69.xml"/><Relationship Id="rId17" Type="http://schemas.openxmlformats.org/officeDocument/2006/relationships/image" Target="../media/image72.png"/><Relationship Id="rId25" Type="http://schemas.openxmlformats.org/officeDocument/2006/relationships/image" Target="../media/image76.png"/><Relationship Id="rId2" Type="http://schemas.openxmlformats.org/officeDocument/2006/relationships/notesSlide" Target="../notesSlides/notesSlide13.xml"/><Relationship Id="rId16" Type="http://schemas.openxmlformats.org/officeDocument/2006/relationships/customXml" Target="../ink/ink71.xml"/><Relationship Id="rId20" Type="http://schemas.openxmlformats.org/officeDocument/2006/relationships/customXml" Target="../ink/ink73.xml"/><Relationship Id="rId1" Type="http://schemas.openxmlformats.org/officeDocument/2006/relationships/slideLayout" Target="../slideLayouts/slideLayout2.xml"/><Relationship Id="rId6" Type="http://schemas.openxmlformats.org/officeDocument/2006/relationships/customXml" Target="../ink/ink66.xml"/><Relationship Id="rId11" Type="http://schemas.openxmlformats.org/officeDocument/2006/relationships/image" Target="../media/image33.png"/><Relationship Id="rId24" Type="http://schemas.openxmlformats.org/officeDocument/2006/relationships/customXml" Target="../ink/ink75.xml"/><Relationship Id="rId5" Type="http://schemas.openxmlformats.org/officeDocument/2006/relationships/image" Target="../media/image520.png"/><Relationship Id="rId15" Type="http://schemas.openxmlformats.org/officeDocument/2006/relationships/image" Target="../media/image71.png"/><Relationship Id="rId23" Type="http://schemas.openxmlformats.org/officeDocument/2006/relationships/image" Target="../media/image75.png"/><Relationship Id="rId10" Type="http://schemas.openxmlformats.org/officeDocument/2006/relationships/customXml" Target="../ink/ink68.xml"/><Relationship Id="rId19" Type="http://schemas.openxmlformats.org/officeDocument/2006/relationships/image" Target="../media/image73.png"/><Relationship Id="rId4" Type="http://schemas.openxmlformats.org/officeDocument/2006/relationships/customXml" Target="../ink/ink65.xml"/><Relationship Id="rId9" Type="http://schemas.openxmlformats.org/officeDocument/2006/relationships/image" Target="../media/image29.png"/><Relationship Id="rId14" Type="http://schemas.openxmlformats.org/officeDocument/2006/relationships/customXml" Target="../ink/ink70.xml"/><Relationship Id="rId22" Type="http://schemas.openxmlformats.org/officeDocument/2006/relationships/customXml" Target="../ink/ink7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image" Target="../media/image81.png"/><Relationship Id="rId18" Type="http://schemas.openxmlformats.org/officeDocument/2006/relationships/customXml" Target="../ink/ink83.xml"/><Relationship Id="rId26" Type="http://schemas.openxmlformats.org/officeDocument/2006/relationships/customXml" Target="../ink/ink87.xml"/><Relationship Id="rId3" Type="http://schemas.openxmlformats.org/officeDocument/2006/relationships/image" Target="../media/image15.emf"/><Relationship Id="rId21" Type="http://schemas.openxmlformats.org/officeDocument/2006/relationships/image" Target="../media/image330.png"/><Relationship Id="rId34" Type="http://schemas.openxmlformats.org/officeDocument/2006/relationships/customXml" Target="../ink/ink91.xml"/><Relationship Id="rId7" Type="http://schemas.openxmlformats.org/officeDocument/2006/relationships/image" Target="../media/image78.png"/><Relationship Id="rId12" Type="http://schemas.openxmlformats.org/officeDocument/2006/relationships/customXml" Target="../ink/ink80.xml"/><Relationship Id="rId17" Type="http://schemas.openxmlformats.org/officeDocument/2006/relationships/image" Target="../media/image83.png"/><Relationship Id="rId25" Type="http://schemas.openxmlformats.org/officeDocument/2006/relationships/image" Target="../media/image35.png"/><Relationship Id="rId33" Type="http://schemas.openxmlformats.org/officeDocument/2006/relationships/image" Target="../media/image38.png"/><Relationship Id="rId2" Type="http://schemas.openxmlformats.org/officeDocument/2006/relationships/notesSlide" Target="../notesSlides/notesSlide15.xml"/><Relationship Id="rId16" Type="http://schemas.openxmlformats.org/officeDocument/2006/relationships/customXml" Target="../ink/ink82.xml"/><Relationship Id="rId20" Type="http://schemas.openxmlformats.org/officeDocument/2006/relationships/customXml" Target="../ink/ink84.xml"/><Relationship Id="rId29"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customXml" Target="../ink/ink77.xml"/><Relationship Id="rId11" Type="http://schemas.openxmlformats.org/officeDocument/2006/relationships/image" Target="../media/image80.png"/><Relationship Id="rId24" Type="http://schemas.openxmlformats.org/officeDocument/2006/relationships/customXml" Target="../ink/ink86.xml"/><Relationship Id="rId32" Type="http://schemas.openxmlformats.org/officeDocument/2006/relationships/customXml" Target="../ink/ink90.xml"/><Relationship Id="rId5" Type="http://schemas.openxmlformats.org/officeDocument/2006/relationships/image" Target="../media/image77.png"/><Relationship Id="rId15" Type="http://schemas.openxmlformats.org/officeDocument/2006/relationships/image" Target="../media/image82.png"/><Relationship Id="rId23" Type="http://schemas.openxmlformats.org/officeDocument/2006/relationships/image" Target="../media/image34.png"/><Relationship Id="rId28" Type="http://schemas.openxmlformats.org/officeDocument/2006/relationships/customXml" Target="../ink/ink88.xml"/><Relationship Id="rId36" Type="http://schemas.openxmlformats.org/officeDocument/2006/relationships/customXml" Target="../ink/ink92.xml"/><Relationship Id="rId10" Type="http://schemas.openxmlformats.org/officeDocument/2006/relationships/customXml" Target="../ink/ink79.xml"/><Relationship Id="rId19" Type="http://schemas.openxmlformats.org/officeDocument/2006/relationships/image" Target="../media/image84.png"/><Relationship Id="rId31" Type="http://schemas.openxmlformats.org/officeDocument/2006/relationships/image" Target="../media/image39.png"/><Relationship Id="rId4" Type="http://schemas.openxmlformats.org/officeDocument/2006/relationships/customXml" Target="../ink/ink76.xml"/><Relationship Id="rId9" Type="http://schemas.openxmlformats.org/officeDocument/2006/relationships/image" Target="../media/image79.png"/><Relationship Id="rId14" Type="http://schemas.openxmlformats.org/officeDocument/2006/relationships/customXml" Target="../ink/ink81.xml"/><Relationship Id="rId22" Type="http://schemas.openxmlformats.org/officeDocument/2006/relationships/customXml" Target="../ink/ink85.xml"/><Relationship Id="rId27" Type="http://schemas.openxmlformats.org/officeDocument/2006/relationships/image" Target="../media/image36.png"/><Relationship Id="rId30" Type="http://schemas.openxmlformats.org/officeDocument/2006/relationships/customXml" Target="../ink/ink89.xml"/><Relationship Id="rId35" Type="http://schemas.openxmlformats.org/officeDocument/2006/relationships/image" Target="../media/image40.png"/><Relationship Id="rId8" Type="http://schemas.openxmlformats.org/officeDocument/2006/relationships/customXml" Target="../ink/ink78.xml"/></Relationships>
</file>

<file path=ppt/slides/_rels/slide19.xml.rels><?xml version="1.0" encoding="UTF-8" standalone="yes"?>
<Relationships xmlns="http://schemas.openxmlformats.org/package/2006/relationships"><Relationship Id="rId8" Type="http://schemas.openxmlformats.org/officeDocument/2006/relationships/image" Target="../media/image710.png"/><Relationship Id="rId13" Type="http://schemas.openxmlformats.org/officeDocument/2006/relationships/image" Target="../media/image52.png"/><Relationship Id="rId18" Type="http://schemas.openxmlformats.org/officeDocument/2006/relationships/customXml" Target="../ink/ink101.xml"/><Relationship Id="rId3" Type="http://schemas.openxmlformats.org/officeDocument/2006/relationships/customXml" Target="../ink/ink93.xml"/><Relationship Id="rId7" Type="http://schemas.openxmlformats.org/officeDocument/2006/relationships/customXml" Target="../ink/ink95.xml"/><Relationship Id="rId12" Type="http://schemas.openxmlformats.org/officeDocument/2006/relationships/customXml" Target="../ink/ink98.xml"/><Relationship Id="rId17" Type="http://schemas.openxmlformats.org/officeDocument/2006/relationships/image" Target="../media/image750.png"/><Relationship Id="rId2" Type="http://schemas.openxmlformats.org/officeDocument/2006/relationships/notesSlide" Target="../notesSlides/notesSlide16.xml"/><Relationship Id="rId16" Type="http://schemas.openxmlformats.org/officeDocument/2006/relationships/customXml" Target="../ink/ink100.xml"/><Relationship Id="rId20" Type="http://schemas.openxmlformats.org/officeDocument/2006/relationships/image" Target="../media/image53.emf"/><Relationship Id="rId1" Type="http://schemas.openxmlformats.org/officeDocument/2006/relationships/slideLayout" Target="../slideLayouts/slideLayout2.xml"/><Relationship Id="rId6" Type="http://schemas.openxmlformats.org/officeDocument/2006/relationships/image" Target="../media/image41.emf"/><Relationship Id="rId11" Type="http://schemas.openxmlformats.org/officeDocument/2006/relationships/image" Target="../media/image42.emf"/><Relationship Id="rId5" Type="http://schemas.openxmlformats.org/officeDocument/2006/relationships/customXml" Target="../ink/ink94.xml"/><Relationship Id="rId15" Type="http://schemas.openxmlformats.org/officeDocument/2006/relationships/image" Target="../media/image740.png"/><Relationship Id="rId10" Type="http://schemas.openxmlformats.org/officeDocument/2006/relationships/customXml" Target="../ink/ink97.xml"/><Relationship Id="rId19" Type="http://schemas.openxmlformats.org/officeDocument/2006/relationships/image" Target="../media/image760.png"/><Relationship Id="rId4" Type="http://schemas.openxmlformats.org/officeDocument/2006/relationships/image" Target="../media/image690.png"/><Relationship Id="rId9" Type="http://schemas.openxmlformats.org/officeDocument/2006/relationships/customXml" Target="../ink/ink96.xml"/><Relationship Id="rId14" Type="http://schemas.openxmlformats.org/officeDocument/2006/relationships/customXml" Target="../ink/ink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10.png"/><Relationship Id="rId13" Type="http://schemas.openxmlformats.org/officeDocument/2006/relationships/image" Target="../media/image55.emf"/><Relationship Id="rId18" Type="http://schemas.openxmlformats.org/officeDocument/2006/relationships/image" Target="../media/image92.png"/><Relationship Id="rId26" Type="http://schemas.openxmlformats.org/officeDocument/2006/relationships/image" Target="../media/image96.png"/><Relationship Id="rId3" Type="http://schemas.openxmlformats.org/officeDocument/2006/relationships/customXml" Target="../ink/ink102.xml"/><Relationship Id="rId21" Type="http://schemas.openxmlformats.org/officeDocument/2006/relationships/customXml" Target="../ink/ink110.xml"/><Relationship Id="rId7" Type="http://schemas.openxmlformats.org/officeDocument/2006/relationships/customXml" Target="../ink/ink104.xml"/><Relationship Id="rId12" Type="http://schemas.openxmlformats.org/officeDocument/2006/relationships/image" Target="../media/image54.emf"/><Relationship Id="rId17" Type="http://schemas.openxmlformats.org/officeDocument/2006/relationships/customXml" Target="../ink/ink108.xml"/><Relationship Id="rId25" Type="http://schemas.openxmlformats.org/officeDocument/2006/relationships/customXml" Target="../ink/ink112.xml"/><Relationship Id="rId2" Type="http://schemas.openxmlformats.org/officeDocument/2006/relationships/notesSlide" Target="../notesSlides/notesSlide17.xml"/><Relationship Id="rId16" Type="http://schemas.openxmlformats.org/officeDocument/2006/relationships/image" Target="../media/image68.png"/><Relationship Id="rId20" Type="http://schemas.openxmlformats.org/officeDocument/2006/relationships/image" Target="../media/image69.png"/><Relationship Id="rId29" Type="http://schemas.openxmlformats.org/officeDocument/2006/relationships/customXml" Target="../ink/ink114.xml"/><Relationship Id="rId1" Type="http://schemas.openxmlformats.org/officeDocument/2006/relationships/slideLayout" Target="../slideLayouts/slideLayout2.xml"/><Relationship Id="rId6" Type="http://schemas.openxmlformats.org/officeDocument/2006/relationships/image" Target="../media/image41.emf"/><Relationship Id="rId11" Type="http://schemas.openxmlformats.org/officeDocument/2006/relationships/image" Target="../media/image42.emf"/><Relationship Id="rId24" Type="http://schemas.openxmlformats.org/officeDocument/2006/relationships/image" Target="../media/image95.png"/><Relationship Id="rId5" Type="http://schemas.openxmlformats.org/officeDocument/2006/relationships/customXml" Target="../ink/ink103.xml"/><Relationship Id="rId15" Type="http://schemas.openxmlformats.org/officeDocument/2006/relationships/customXml" Target="../ink/ink107.xml"/><Relationship Id="rId23" Type="http://schemas.openxmlformats.org/officeDocument/2006/relationships/customXml" Target="../ink/ink111.xml"/><Relationship Id="rId28" Type="http://schemas.openxmlformats.org/officeDocument/2006/relationships/image" Target="../media/image97.png"/><Relationship Id="rId10" Type="http://schemas.openxmlformats.org/officeDocument/2006/relationships/customXml" Target="../ink/ink106.xml"/><Relationship Id="rId19" Type="http://schemas.openxmlformats.org/officeDocument/2006/relationships/customXml" Target="../ink/ink109.xml"/><Relationship Id="rId4" Type="http://schemas.openxmlformats.org/officeDocument/2006/relationships/image" Target="../media/image690.png"/><Relationship Id="rId9" Type="http://schemas.openxmlformats.org/officeDocument/2006/relationships/customXml" Target="../ink/ink105.xml"/><Relationship Id="rId14" Type="http://schemas.openxmlformats.org/officeDocument/2006/relationships/image" Target="../media/image56.emf"/><Relationship Id="rId22" Type="http://schemas.openxmlformats.org/officeDocument/2006/relationships/image" Target="../media/image85.png"/><Relationship Id="rId27" Type="http://schemas.openxmlformats.org/officeDocument/2006/relationships/customXml" Target="../ink/ink113.xml"/></Relationships>
</file>

<file path=ppt/slides/_rels/slide21.xml.rels><?xml version="1.0" encoding="UTF-8" standalone="yes"?>
<Relationships xmlns="http://schemas.openxmlformats.org/package/2006/relationships"><Relationship Id="rId8" Type="http://schemas.openxmlformats.org/officeDocument/2006/relationships/image" Target="../media/image710.png"/><Relationship Id="rId13" Type="http://schemas.openxmlformats.org/officeDocument/2006/relationships/customXml" Target="../ink/ink120.xml"/><Relationship Id="rId18" Type="http://schemas.openxmlformats.org/officeDocument/2006/relationships/image" Target="../media/image88.png"/><Relationship Id="rId26" Type="http://schemas.openxmlformats.org/officeDocument/2006/relationships/image" Target="../media/image107.png"/><Relationship Id="rId3" Type="http://schemas.openxmlformats.org/officeDocument/2006/relationships/customXml" Target="../ink/ink115.xml"/><Relationship Id="rId21" Type="http://schemas.openxmlformats.org/officeDocument/2006/relationships/customXml" Target="../ink/ink124.xml"/><Relationship Id="rId7" Type="http://schemas.openxmlformats.org/officeDocument/2006/relationships/customXml" Target="../ink/ink117.xml"/><Relationship Id="rId12" Type="http://schemas.openxmlformats.org/officeDocument/2006/relationships/image" Target="../media/image53.emf"/><Relationship Id="rId17" Type="http://schemas.openxmlformats.org/officeDocument/2006/relationships/customXml" Target="../ink/ink122.xml"/><Relationship Id="rId25" Type="http://schemas.openxmlformats.org/officeDocument/2006/relationships/customXml" Target="../ink/ink126.xml"/><Relationship Id="rId2" Type="http://schemas.openxmlformats.org/officeDocument/2006/relationships/notesSlide" Target="../notesSlides/notesSlide18.xml"/><Relationship Id="rId16" Type="http://schemas.openxmlformats.org/officeDocument/2006/relationships/image" Target="../media/image102.png"/><Relationship Id="rId20" Type="http://schemas.openxmlformats.org/officeDocument/2006/relationships/image" Target="../media/image104.png"/><Relationship Id="rId29"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41.emf"/><Relationship Id="rId11" Type="http://schemas.openxmlformats.org/officeDocument/2006/relationships/image" Target="../media/image86.emf"/><Relationship Id="rId24" Type="http://schemas.openxmlformats.org/officeDocument/2006/relationships/image" Target="../media/image106.png"/><Relationship Id="rId5" Type="http://schemas.openxmlformats.org/officeDocument/2006/relationships/customXml" Target="../ink/ink116.xml"/><Relationship Id="rId15" Type="http://schemas.openxmlformats.org/officeDocument/2006/relationships/customXml" Target="../ink/ink121.xml"/><Relationship Id="rId23" Type="http://schemas.openxmlformats.org/officeDocument/2006/relationships/customXml" Target="../ink/ink125.xml"/><Relationship Id="rId28" Type="http://schemas.openxmlformats.org/officeDocument/2006/relationships/customXml" Target="../ink/ink127.xml"/><Relationship Id="rId10" Type="http://schemas.openxmlformats.org/officeDocument/2006/relationships/customXml" Target="../ink/ink119.xml"/><Relationship Id="rId19" Type="http://schemas.openxmlformats.org/officeDocument/2006/relationships/customXml" Target="../ink/ink123.xml"/><Relationship Id="rId31" Type="http://schemas.openxmlformats.org/officeDocument/2006/relationships/image" Target="../media/image140.png"/><Relationship Id="rId4" Type="http://schemas.openxmlformats.org/officeDocument/2006/relationships/image" Target="../media/image690.png"/><Relationship Id="rId9" Type="http://schemas.openxmlformats.org/officeDocument/2006/relationships/customXml" Target="../ink/ink118.xml"/><Relationship Id="rId14" Type="http://schemas.openxmlformats.org/officeDocument/2006/relationships/image" Target="../media/image87.png"/><Relationship Id="rId22" Type="http://schemas.openxmlformats.org/officeDocument/2006/relationships/image" Target="../media/image105.png"/><Relationship Id="rId27" Type="http://schemas.openxmlformats.org/officeDocument/2006/relationships/image" Target="../media/image42.emf"/><Relationship Id="rId30" Type="http://schemas.openxmlformats.org/officeDocument/2006/relationships/customXml" Target="../ink/ink128.xml"/></Relationships>
</file>

<file path=ppt/slides/_rels/slide22.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customXml" Target="../ink/ink132.xml"/><Relationship Id="rId3" Type="http://schemas.openxmlformats.org/officeDocument/2006/relationships/image" Target="../media/image41.emf"/><Relationship Id="rId7" Type="http://schemas.openxmlformats.org/officeDocument/2006/relationships/customXml" Target="../ink/ink129.xml"/><Relationship Id="rId12" Type="http://schemas.openxmlformats.org/officeDocument/2006/relationships/image" Target="../media/image11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2.emf"/><Relationship Id="rId11" Type="http://schemas.openxmlformats.org/officeDocument/2006/relationships/customXml" Target="../ink/ink131.xml"/><Relationship Id="rId5" Type="http://schemas.openxmlformats.org/officeDocument/2006/relationships/image" Target="../media/image53.emf"/><Relationship Id="rId10" Type="http://schemas.openxmlformats.org/officeDocument/2006/relationships/image" Target="../media/image110.png"/><Relationship Id="rId4" Type="http://schemas.openxmlformats.org/officeDocument/2006/relationships/image" Target="../media/image86.emf"/><Relationship Id="rId9" Type="http://schemas.openxmlformats.org/officeDocument/2006/relationships/customXml" Target="../ink/ink130.xml"/><Relationship Id="rId14" Type="http://schemas.openxmlformats.org/officeDocument/2006/relationships/image" Target="../media/image112.png"/></Relationships>
</file>

<file path=ppt/slides/_rels/slide23.xml.rels><?xml version="1.0" encoding="UTF-8" standalone="yes"?>
<Relationships xmlns="http://schemas.openxmlformats.org/package/2006/relationships"><Relationship Id="rId8" Type="http://schemas.openxmlformats.org/officeDocument/2006/relationships/customXml" Target="../ink/ink135.xml"/><Relationship Id="rId13" Type="http://schemas.openxmlformats.org/officeDocument/2006/relationships/image" Target="../media/image570.png"/><Relationship Id="rId3" Type="http://schemas.openxmlformats.org/officeDocument/2006/relationships/image" Target="../media/image8.emf"/><Relationship Id="rId7" Type="http://schemas.openxmlformats.org/officeDocument/2006/relationships/image" Target="../media/image540.png"/><Relationship Id="rId12" Type="http://schemas.openxmlformats.org/officeDocument/2006/relationships/customXml" Target="../ink/ink137.xml"/><Relationship Id="rId2" Type="http://schemas.openxmlformats.org/officeDocument/2006/relationships/image" Target="../media/image89.emf"/><Relationship Id="rId1" Type="http://schemas.openxmlformats.org/officeDocument/2006/relationships/slideLayout" Target="../slideLayouts/slideLayout2.xml"/><Relationship Id="rId6" Type="http://schemas.openxmlformats.org/officeDocument/2006/relationships/customXml" Target="../ink/ink134.xml"/><Relationship Id="rId11" Type="http://schemas.openxmlformats.org/officeDocument/2006/relationships/image" Target="../media/image560.png"/><Relationship Id="rId5" Type="http://schemas.openxmlformats.org/officeDocument/2006/relationships/image" Target="../media/image530.png"/><Relationship Id="rId15" Type="http://schemas.openxmlformats.org/officeDocument/2006/relationships/image" Target="../media/image580.png"/><Relationship Id="rId10" Type="http://schemas.openxmlformats.org/officeDocument/2006/relationships/customXml" Target="../ink/ink136.xml"/><Relationship Id="rId4" Type="http://schemas.openxmlformats.org/officeDocument/2006/relationships/customXml" Target="../ink/ink133.xml"/><Relationship Id="rId9" Type="http://schemas.openxmlformats.org/officeDocument/2006/relationships/image" Target="../media/image550.png"/><Relationship Id="rId14" Type="http://schemas.openxmlformats.org/officeDocument/2006/relationships/customXml" Target="../ink/ink138.xml"/></Relationships>
</file>

<file path=ppt/slides/_rels/slide24.xml.rels><?xml version="1.0" encoding="UTF-8" standalone="yes"?>
<Relationships xmlns="http://schemas.openxmlformats.org/package/2006/relationships"><Relationship Id="rId26" Type="http://schemas.openxmlformats.org/officeDocument/2006/relationships/image" Target="../media/image114.png"/><Relationship Id="rId21" Type="http://schemas.openxmlformats.org/officeDocument/2006/relationships/customXml" Target="../ink/ink146.xml"/><Relationship Id="rId42" Type="http://schemas.openxmlformats.org/officeDocument/2006/relationships/image" Target="../media/image122.png"/><Relationship Id="rId47" Type="http://schemas.openxmlformats.org/officeDocument/2006/relationships/customXml" Target="../ink/ink159.xml"/><Relationship Id="rId63" Type="http://schemas.openxmlformats.org/officeDocument/2006/relationships/customXml" Target="../ink/ink167.xml"/><Relationship Id="rId68" Type="http://schemas.openxmlformats.org/officeDocument/2006/relationships/image" Target="../media/image136.png"/><Relationship Id="rId2" Type="http://schemas.openxmlformats.org/officeDocument/2006/relationships/notesSlide" Target="../notesSlides/notesSlide20.xml"/><Relationship Id="rId16" Type="http://schemas.openxmlformats.org/officeDocument/2006/relationships/image" Target="../media/image880.png"/><Relationship Id="rId29" Type="http://schemas.openxmlformats.org/officeDocument/2006/relationships/customXml" Target="../ink/ink150.xml"/><Relationship Id="rId11" Type="http://schemas.openxmlformats.org/officeDocument/2006/relationships/customXml" Target="../ink/ink141.xml"/><Relationship Id="rId24" Type="http://schemas.openxmlformats.org/officeDocument/2006/relationships/image" Target="../media/image113.png"/><Relationship Id="rId32" Type="http://schemas.openxmlformats.org/officeDocument/2006/relationships/image" Target="../media/image117.png"/><Relationship Id="rId37" Type="http://schemas.openxmlformats.org/officeDocument/2006/relationships/customXml" Target="../ink/ink154.xml"/><Relationship Id="rId40" Type="http://schemas.openxmlformats.org/officeDocument/2006/relationships/image" Target="../media/image121.png"/><Relationship Id="rId45" Type="http://schemas.openxmlformats.org/officeDocument/2006/relationships/customXml" Target="../ink/ink158.xml"/><Relationship Id="rId53" Type="http://schemas.openxmlformats.org/officeDocument/2006/relationships/customXml" Target="../ink/ink162.xml"/><Relationship Id="rId58" Type="http://schemas.openxmlformats.org/officeDocument/2006/relationships/image" Target="../media/image131.png"/><Relationship Id="rId66" Type="http://schemas.openxmlformats.org/officeDocument/2006/relationships/image" Target="../media/image135.png"/><Relationship Id="rId74" Type="http://schemas.openxmlformats.org/officeDocument/2006/relationships/image" Target="../media/image139.png"/><Relationship Id="rId5" Type="http://schemas.openxmlformats.org/officeDocument/2006/relationships/image" Target="../media/image53.emf"/><Relationship Id="rId61" Type="http://schemas.openxmlformats.org/officeDocument/2006/relationships/customXml" Target="../ink/ink166.xml"/><Relationship Id="rId19" Type="http://schemas.openxmlformats.org/officeDocument/2006/relationships/customXml" Target="../ink/ink145.xml"/><Relationship Id="rId14" Type="http://schemas.openxmlformats.org/officeDocument/2006/relationships/image" Target="../media/image870.png"/><Relationship Id="rId22" Type="http://schemas.openxmlformats.org/officeDocument/2006/relationships/image" Target="../media/image100.png"/><Relationship Id="rId27" Type="http://schemas.openxmlformats.org/officeDocument/2006/relationships/customXml" Target="../ink/ink149.xml"/><Relationship Id="rId30" Type="http://schemas.openxmlformats.org/officeDocument/2006/relationships/image" Target="../media/image116.png"/><Relationship Id="rId35" Type="http://schemas.openxmlformats.org/officeDocument/2006/relationships/customXml" Target="../ink/ink153.xml"/><Relationship Id="rId43" Type="http://schemas.openxmlformats.org/officeDocument/2006/relationships/customXml" Target="../ink/ink157.xml"/><Relationship Id="rId48" Type="http://schemas.openxmlformats.org/officeDocument/2006/relationships/image" Target="../media/image125.png"/><Relationship Id="rId56" Type="http://schemas.openxmlformats.org/officeDocument/2006/relationships/image" Target="../media/image129.png"/><Relationship Id="rId64" Type="http://schemas.openxmlformats.org/officeDocument/2006/relationships/image" Target="../media/image134.png"/><Relationship Id="rId69" Type="http://schemas.openxmlformats.org/officeDocument/2006/relationships/customXml" Target="../ink/ink170.xml"/><Relationship Id="rId8" Type="http://schemas.openxmlformats.org/officeDocument/2006/relationships/image" Target="../media/image521.png"/><Relationship Id="rId51" Type="http://schemas.openxmlformats.org/officeDocument/2006/relationships/customXml" Target="../ink/ink161.xml"/><Relationship Id="rId72" Type="http://schemas.openxmlformats.org/officeDocument/2006/relationships/image" Target="../media/image138.png"/><Relationship Id="rId3" Type="http://schemas.openxmlformats.org/officeDocument/2006/relationships/image" Target="../media/image90.emf"/><Relationship Id="rId12" Type="http://schemas.openxmlformats.org/officeDocument/2006/relationships/image" Target="../media/image86.png"/><Relationship Id="rId17" Type="http://schemas.openxmlformats.org/officeDocument/2006/relationships/customXml" Target="../ink/ink144.xml"/><Relationship Id="rId25" Type="http://schemas.openxmlformats.org/officeDocument/2006/relationships/customXml" Target="../ink/ink148.xml"/><Relationship Id="rId33" Type="http://schemas.openxmlformats.org/officeDocument/2006/relationships/customXml" Target="../ink/ink152.xml"/><Relationship Id="rId38" Type="http://schemas.openxmlformats.org/officeDocument/2006/relationships/image" Target="../media/image120.png"/><Relationship Id="rId46" Type="http://schemas.openxmlformats.org/officeDocument/2006/relationships/image" Target="../media/image124.png"/><Relationship Id="rId59" Type="http://schemas.openxmlformats.org/officeDocument/2006/relationships/customXml" Target="../ink/ink165.xml"/><Relationship Id="rId67" Type="http://schemas.openxmlformats.org/officeDocument/2006/relationships/customXml" Target="../ink/ink169.xml"/><Relationship Id="rId20" Type="http://schemas.openxmlformats.org/officeDocument/2006/relationships/image" Target="../media/image90.png"/><Relationship Id="rId41" Type="http://schemas.openxmlformats.org/officeDocument/2006/relationships/customXml" Target="../ink/ink156.xml"/><Relationship Id="rId54" Type="http://schemas.openxmlformats.org/officeDocument/2006/relationships/image" Target="../media/image128.png"/><Relationship Id="rId62" Type="http://schemas.openxmlformats.org/officeDocument/2006/relationships/image" Target="../media/image133.png"/><Relationship Id="rId70" Type="http://schemas.openxmlformats.org/officeDocument/2006/relationships/image" Target="../media/image137.png"/><Relationship Id="rId75" Type="http://schemas.openxmlformats.org/officeDocument/2006/relationships/customXml" Target="../ink/ink173.xml"/><Relationship Id="rId1" Type="http://schemas.openxmlformats.org/officeDocument/2006/relationships/slideLayout" Target="../slideLayouts/slideLayout2.xml"/><Relationship Id="rId6" Type="http://schemas.openxmlformats.org/officeDocument/2006/relationships/image" Target="../media/image86.emf"/><Relationship Id="rId15" Type="http://schemas.openxmlformats.org/officeDocument/2006/relationships/customXml" Target="../ink/ink143.xml"/><Relationship Id="rId23" Type="http://schemas.openxmlformats.org/officeDocument/2006/relationships/customXml" Target="../ink/ink147.xml"/><Relationship Id="rId28" Type="http://schemas.openxmlformats.org/officeDocument/2006/relationships/image" Target="../media/image115.png"/><Relationship Id="rId36" Type="http://schemas.openxmlformats.org/officeDocument/2006/relationships/image" Target="../media/image119.png"/><Relationship Id="rId49" Type="http://schemas.openxmlformats.org/officeDocument/2006/relationships/customXml" Target="../ink/ink160.xml"/><Relationship Id="rId57" Type="http://schemas.openxmlformats.org/officeDocument/2006/relationships/customXml" Target="../ink/ink164.xml"/><Relationship Id="rId10" Type="http://schemas.openxmlformats.org/officeDocument/2006/relationships/image" Target="../media/image850.png"/><Relationship Id="rId31" Type="http://schemas.openxmlformats.org/officeDocument/2006/relationships/customXml" Target="../ink/ink151.xml"/><Relationship Id="rId44" Type="http://schemas.openxmlformats.org/officeDocument/2006/relationships/image" Target="../media/image123.png"/><Relationship Id="rId52" Type="http://schemas.openxmlformats.org/officeDocument/2006/relationships/image" Target="../media/image127.png"/><Relationship Id="rId60" Type="http://schemas.openxmlformats.org/officeDocument/2006/relationships/image" Target="../media/image132.png"/><Relationship Id="rId65" Type="http://schemas.openxmlformats.org/officeDocument/2006/relationships/customXml" Target="../ink/ink168.xml"/><Relationship Id="rId73" Type="http://schemas.openxmlformats.org/officeDocument/2006/relationships/customXml" Target="../ink/ink172.xml"/><Relationship Id="rId4" Type="http://schemas.openxmlformats.org/officeDocument/2006/relationships/image" Target="../media/image42.emf"/><Relationship Id="rId9" Type="http://schemas.openxmlformats.org/officeDocument/2006/relationships/customXml" Target="../ink/ink140.xml"/><Relationship Id="rId13" Type="http://schemas.openxmlformats.org/officeDocument/2006/relationships/customXml" Target="../ink/ink142.xml"/><Relationship Id="rId18" Type="http://schemas.openxmlformats.org/officeDocument/2006/relationships/image" Target="../media/image89.png"/><Relationship Id="rId39" Type="http://schemas.openxmlformats.org/officeDocument/2006/relationships/customXml" Target="../ink/ink155.xml"/><Relationship Id="rId34" Type="http://schemas.openxmlformats.org/officeDocument/2006/relationships/image" Target="../media/image118.png"/><Relationship Id="rId50" Type="http://schemas.openxmlformats.org/officeDocument/2006/relationships/image" Target="../media/image126.png"/><Relationship Id="rId55" Type="http://schemas.openxmlformats.org/officeDocument/2006/relationships/customXml" Target="../ink/ink163.xml"/><Relationship Id="rId76" Type="http://schemas.openxmlformats.org/officeDocument/2006/relationships/image" Target="../media/image141.png"/><Relationship Id="rId7" Type="http://schemas.openxmlformats.org/officeDocument/2006/relationships/customXml" Target="../ink/ink139.xml"/><Relationship Id="rId71" Type="http://schemas.openxmlformats.org/officeDocument/2006/relationships/customXml" Target="../ink/ink17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jalammar.github.io/illustrated-transform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74.xml"/><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customXml" Target="../ink/ink175.xml"/><Relationship Id="rId4" Type="http://schemas.openxmlformats.org/officeDocument/2006/relationships/image" Target="../media/image99.png"/></Relationships>
</file>

<file path=ppt/slides/_rels/slide3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customXml" Target="../ink/ink178.xml"/><Relationship Id="rId3" Type="http://schemas.openxmlformats.org/officeDocument/2006/relationships/image" Target="../media/image143.png"/><Relationship Id="rId7" Type="http://schemas.openxmlformats.org/officeDocument/2006/relationships/image" Target="../media/image12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customXml" Target="../ink/ink177.xml"/><Relationship Id="rId11" Type="http://schemas.openxmlformats.org/officeDocument/2006/relationships/image" Target="../media/image1260.png"/><Relationship Id="rId5" Type="http://schemas.openxmlformats.org/officeDocument/2006/relationships/image" Target="../media/image144.png"/><Relationship Id="rId10" Type="http://schemas.openxmlformats.org/officeDocument/2006/relationships/customXml" Target="../ink/ink179.xml"/><Relationship Id="rId4" Type="http://schemas.openxmlformats.org/officeDocument/2006/relationships/customXml" Target="../ink/ink176.xml"/><Relationship Id="rId9" Type="http://schemas.openxmlformats.org/officeDocument/2006/relationships/image" Target="../media/image145.png"/></Relationships>
</file>

<file path=ppt/slides/_rels/slide34.xml.rels><?xml version="1.0" encoding="UTF-8" standalone="yes"?>
<Relationships xmlns="http://schemas.openxmlformats.org/package/2006/relationships"><Relationship Id="rId3" Type="http://schemas.openxmlformats.org/officeDocument/2006/relationships/customXml" Target="../ink/ink18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customXml" Target="../ink/ink181.xml"/><Relationship Id="rId5" Type="http://schemas.openxmlformats.org/officeDocument/2006/relationships/image" Target="../media/image146.png"/><Relationship Id="rId4" Type="http://schemas.openxmlformats.org/officeDocument/2006/relationships/image" Target="../media/image1240.png"/></Relationships>
</file>

<file path=ppt/slides/_rels/slide35.xml.rels><?xml version="1.0" encoding="UTF-8" standalone="yes"?>
<Relationships xmlns="http://schemas.openxmlformats.org/package/2006/relationships"><Relationship Id="rId3" Type="http://schemas.openxmlformats.org/officeDocument/2006/relationships/hyperlink" Target="https://jalammar.github.io/illustrated-transformer/"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image" Target="../media/image14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image" Target="../media/image150.emf"/><Relationship Id="rId1" Type="http://schemas.openxmlformats.org/officeDocument/2006/relationships/slideLayout" Target="../slideLayouts/slideLayout2.xml"/><Relationship Id="rId4" Type="http://schemas.openxmlformats.org/officeDocument/2006/relationships/customXml" Target="../ink/ink182.xml"/><Relationship Id="rId9" Type="http://schemas.openxmlformats.org/officeDocument/2006/relationships/image" Target="../media/image1200.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8" Type="http://schemas.openxmlformats.org/officeDocument/2006/relationships/image" Target="../media/image311.png"/><Relationship Id="rId26" Type="http://schemas.openxmlformats.org/officeDocument/2006/relationships/image" Target="../media/image8.png"/><Relationship Id="rId3" Type="http://schemas.openxmlformats.org/officeDocument/2006/relationships/customXml" Target="../ink/ink1.xml"/><Relationship Id="rId21" Type="http://schemas.openxmlformats.org/officeDocument/2006/relationships/customXml" Target="../ink/ink4.xml"/><Relationship Id="rId7" Type="http://schemas.openxmlformats.org/officeDocument/2006/relationships/customXml" Target="../ink/ink3.xml"/><Relationship Id="rId25" Type="http://schemas.openxmlformats.org/officeDocument/2006/relationships/customXml" Target="../ink/ink6.xml"/><Relationship Id="rId2" Type="http://schemas.openxmlformats.org/officeDocument/2006/relationships/notesSlide" Target="../notesSlides/notesSlide2.xml"/><Relationship Id="rId20" Type="http://schemas.openxmlformats.org/officeDocument/2006/relationships/image" Target="../media/image510.png"/><Relationship Id="rId1" Type="http://schemas.openxmlformats.org/officeDocument/2006/relationships/slideLayout" Target="../slideLayouts/slideLayout2.xml"/><Relationship Id="rId6" Type="http://schemas.openxmlformats.org/officeDocument/2006/relationships/image" Target="../media/image6.png"/><Relationship Id="rId24" Type="http://schemas.openxmlformats.org/officeDocument/2006/relationships/image" Target="../media/image711.png"/><Relationship Id="rId5" Type="http://schemas.openxmlformats.org/officeDocument/2006/relationships/customXml" Target="../ink/ink2.xml"/><Relationship Id="rId23" Type="http://schemas.openxmlformats.org/officeDocument/2006/relationships/customXml" Target="../ink/ink5.xml"/><Relationship Id="rId19"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8.emf"/><Relationship Id="rId22" Type="http://schemas.openxmlformats.org/officeDocument/2006/relationships/image" Target="../media/image610.png"/></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customXml" Target="../ink/ink7.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9.xml"/><Relationship Id="rId4" Type="http://schemas.openxmlformats.org/officeDocument/2006/relationships/image" Target="../media/image11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14EE2-7CC8-1FB9-B50D-50BE09AB0ECE}"/>
              </a:ext>
            </a:extLst>
          </p:cNvPr>
          <p:cNvSpPr>
            <a:spLocks noGrp="1"/>
          </p:cNvSpPr>
          <p:nvPr>
            <p:ph type="ctrTitle"/>
          </p:nvPr>
        </p:nvSpPr>
        <p:spPr>
          <a:xfrm>
            <a:off x="543193" y="4460137"/>
            <a:ext cx="11105613" cy="809297"/>
          </a:xfrm>
        </p:spPr>
        <p:txBody>
          <a:bodyPr>
            <a:normAutofit/>
          </a:bodyPr>
          <a:lstStyle/>
          <a:p>
            <a:r>
              <a:rPr lang="es-CO" sz="4800" dirty="0" err="1">
                <a:solidFill>
                  <a:schemeClr val="accent1">
                    <a:lumMod val="75000"/>
                  </a:schemeClr>
                </a:solidFill>
              </a:rPr>
              <a:t>Enc-Dec</a:t>
            </a:r>
            <a:r>
              <a:rPr lang="es-CO" sz="4800" dirty="0">
                <a:solidFill>
                  <a:schemeClr val="accent1">
                    <a:lumMod val="75000"/>
                  </a:schemeClr>
                </a:solidFill>
              </a:rPr>
              <a:t> / </a:t>
            </a:r>
            <a:r>
              <a:rPr lang="es-CO" sz="4800" dirty="0" err="1">
                <a:solidFill>
                  <a:schemeClr val="accent1">
                    <a:lumMod val="75000"/>
                  </a:schemeClr>
                </a:solidFill>
              </a:rPr>
              <a:t>Attention</a:t>
            </a:r>
            <a:r>
              <a:rPr lang="es-CO" sz="4800" dirty="0">
                <a:solidFill>
                  <a:schemeClr val="accent1">
                    <a:lumMod val="75000"/>
                  </a:schemeClr>
                </a:solidFill>
              </a:rPr>
              <a:t> / Transformers</a:t>
            </a:r>
          </a:p>
        </p:txBody>
      </p:sp>
      <p:sp>
        <p:nvSpPr>
          <p:cNvPr id="3" name="Subtítulo 2">
            <a:extLst>
              <a:ext uri="{FF2B5EF4-FFF2-40B4-BE49-F238E27FC236}">
                <a16:creationId xmlns:a16="http://schemas.microsoft.com/office/drawing/2014/main" id="{6990167A-F844-9F94-DD27-83345C4FAC47}"/>
              </a:ext>
            </a:extLst>
          </p:cNvPr>
          <p:cNvSpPr>
            <a:spLocks noGrp="1"/>
          </p:cNvSpPr>
          <p:nvPr>
            <p:ph type="subTitle" idx="1"/>
          </p:nvPr>
        </p:nvSpPr>
        <p:spPr>
          <a:xfrm>
            <a:off x="1506897" y="5351777"/>
            <a:ext cx="9144000" cy="1655762"/>
          </a:xfrm>
        </p:spPr>
        <p:txBody>
          <a:bodyPr/>
          <a:lstStyle/>
          <a:p>
            <a:r>
              <a:rPr lang="es-CO" dirty="0"/>
              <a:t>Adaptado por: Jonnatan Arias Garcia</a:t>
            </a:r>
          </a:p>
          <a:p>
            <a:r>
              <a:rPr lang="es-CO" dirty="0"/>
              <a:t>Creado por: </a:t>
            </a:r>
            <a:r>
              <a:rPr lang="en-US" sz="2400" dirty="0"/>
              <a:t>Giuseppe </a:t>
            </a:r>
            <a:r>
              <a:rPr lang="en-US" sz="2400" dirty="0" err="1"/>
              <a:t>Carenini</a:t>
            </a:r>
            <a:endParaRPr lang="en-US" sz="2400" dirty="0"/>
          </a:p>
          <a:p>
            <a:endParaRPr lang="es-CO" dirty="0"/>
          </a:p>
        </p:txBody>
      </p:sp>
      <p:pic>
        <p:nvPicPr>
          <p:cNvPr id="1026" name="Picture 2" descr="Universidad del Quindío - YouTube">
            <a:extLst>
              <a:ext uri="{FF2B5EF4-FFF2-40B4-BE49-F238E27FC236}">
                <a16:creationId xmlns:a16="http://schemas.microsoft.com/office/drawing/2014/main" id="{EF86FD76-BE56-F566-C121-F2E22DC93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385482"/>
            <a:ext cx="963706" cy="963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nsformers: Crítica de la primera película | Hobby Consolas">
            <a:extLst>
              <a:ext uri="{FF2B5EF4-FFF2-40B4-BE49-F238E27FC236}">
                <a16:creationId xmlns:a16="http://schemas.microsoft.com/office/drawing/2014/main" id="{63AB4D66-A89C-A51D-1579-CD8067E038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628" y="532329"/>
            <a:ext cx="6974541" cy="37088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Transformer Model - MachineLearningMastery.com">
            <a:extLst>
              <a:ext uri="{FF2B5EF4-FFF2-40B4-BE49-F238E27FC236}">
                <a16:creationId xmlns:a16="http://schemas.microsoft.com/office/drawing/2014/main" id="{C4DC60B1-C67B-15E0-D9A9-B29A87B6FC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9618" y="1121221"/>
            <a:ext cx="1378559" cy="19474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7">
            <a:extLst>
              <a:ext uri="{FF2B5EF4-FFF2-40B4-BE49-F238E27FC236}">
                <a16:creationId xmlns:a16="http://schemas.microsoft.com/office/drawing/2014/main" id="{EFE0A402-9EEE-89B9-85AE-32B432959B3E}"/>
              </a:ext>
            </a:extLst>
          </p:cNvPr>
          <p:cNvSpPr txBox="1"/>
          <p:nvPr/>
        </p:nvSpPr>
        <p:spPr>
          <a:xfrm>
            <a:off x="8106551" y="5840923"/>
            <a:ext cx="2919235" cy="9694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100" dirty="0"/>
              <a:t>Slides Sources: </a:t>
            </a:r>
            <a:r>
              <a:rPr lang="en-CA" sz="1100" dirty="0" err="1"/>
              <a:t>Jurafsky</a:t>
            </a:r>
            <a:r>
              <a:rPr lang="en-CA" sz="1100" dirty="0"/>
              <a:t> &amp; Martin 3</a:t>
            </a:r>
            <a:r>
              <a:rPr lang="en-CA" sz="1100" baseline="30000" dirty="0"/>
              <a:t>rd</a:t>
            </a:r>
            <a:r>
              <a:rPr lang="en-CA" sz="1100" dirty="0"/>
              <a:t> Ed / </a:t>
            </a:r>
          </a:p>
          <a:p>
            <a:r>
              <a:rPr lang="en-CA" sz="1100" dirty="0"/>
              <a:t>blog  </a:t>
            </a:r>
            <a:r>
              <a:rPr lang="en-CA" sz="1100" dirty="0">
                <a:hlinkClick r:id="rId5"/>
              </a:rPr>
              <a:t>https://jalammar.github.io/illustrated-transformer/</a:t>
            </a:r>
            <a:endParaRPr lang="en-CA" sz="1100" dirty="0"/>
          </a:p>
          <a:p>
            <a:endParaRPr lang="en-CA" sz="2400" dirty="0"/>
          </a:p>
        </p:txBody>
      </p:sp>
    </p:spTree>
    <p:extLst>
      <p:ext uri="{BB962C8B-B14F-4D97-AF65-F5344CB8AC3E}">
        <p14:creationId xmlns:p14="http://schemas.microsoft.com/office/powerpoint/2010/main" val="317137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8FCE-7174-4533-84A7-E7D1640EC7E6}"/>
              </a:ext>
            </a:extLst>
          </p:cNvPr>
          <p:cNvSpPr>
            <a:spLocks noGrp="1"/>
          </p:cNvSpPr>
          <p:nvPr>
            <p:ph type="title"/>
          </p:nvPr>
        </p:nvSpPr>
        <p:spPr>
          <a:xfrm>
            <a:off x="93357" y="-139191"/>
            <a:ext cx="10515600" cy="1325563"/>
          </a:xfrm>
        </p:spPr>
        <p:txBody>
          <a:bodyPr/>
          <a:lstStyle/>
          <a:p>
            <a:r>
              <a:rPr lang="en-CA" dirty="0"/>
              <a:t>(simple) </a:t>
            </a:r>
            <a:r>
              <a:rPr lang="en-CA" b="1" dirty="0"/>
              <a:t>E</a:t>
            </a:r>
            <a:r>
              <a:rPr lang="en-CA" dirty="0"/>
              <a:t>ncoder </a:t>
            </a:r>
            <a:r>
              <a:rPr lang="en-CA" b="1" dirty="0"/>
              <a:t>D</a:t>
            </a:r>
            <a:r>
              <a:rPr lang="en-CA" dirty="0"/>
              <a:t>ecoder Networks</a:t>
            </a:r>
          </a:p>
        </p:txBody>
      </p:sp>
      <p:sp>
        <p:nvSpPr>
          <p:cNvPr id="3" name="Content Placeholder 2">
            <a:extLst>
              <a:ext uri="{FF2B5EF4-FFF2-40B4-BE49-F238E27FC236}">
                <a16:creationId xmlns:a16="http://schemas.microsoft.com/office/drawing/2014/main" id="{6C8A9ECA-5045-4253-97DA-BACD8FA2A77F}"/>
              </a:ext>
            </a:extLst>
          </p:cNvPr>
          <p:cNvSpPr>
            <a:spLocks noGrp="1"/>
          </p:cNvSpPr>
          <p:nvPr>
            <p:ph idx="1"/>
          </p:nvPr>
        </p:nvSpPr>
        <p:spPr>
          <a:xfrm>
            <a:off x="209622" y="5874048"/>
            <a:ext cx="11887958" cy="983952"/>
          </a:xfrm>
        </p:spPr>
        <p:txBody>
          <a:bodyPr>
            <a:normAutofit fontScale="85000" lnSpcReduction="10000"/>
          </a:bodyPr>
          <a:lstStyle/>
          <a:p>
            <a:r>
              <a:rPr lang="es-ES" dirty="0"/>
              <a:t>El codificador genera una representación contextualizada de la entrada (último estado).
El decodificador toma ese estado y genera </a:t>
            </a:r>
            <a:r>
              <a:rPr lang="es-ES" dirty="0" err="1"/>
              <a:t>autorregresivamente</a:t>
            </a:r>
            <a:r>
              <a:rPr lang="es-ES" dirty="0"/>
              <a:t> una secuencia de salidas</a:t>
            </a:r>
            <a:endParaRPr lang="en-CA" dirty="0"/>
          </a:p>
        </p:txBody>
      </p:sp>
      <p:pic>
        <p:nvPicPr>
          <p:cNvPr id="4" name="Picture 3">
            <a:extLst>
              <a:ext uri="{FF2B5EF4-FFF2-40B4-BE49-F238E27FC236}">
                <a16:creationId xmlns:a16="http://schemas.microsoft.com/office/drawing/2014/main" id="{E7E160DB-0513-44E8-A6A4-273E80B28F02}"/>
              </a:ext>
            </a:extLst>
          </p:cNvPr>
          <p:cNvPicPr>
            <a:picLocks noChangeAspect="1"/>
          </p:cNvPicPr>
          <p:nvPr/>
        </p:nvPicPr>
        <p:blipFill rotWithShape="1">
          <a:blip r:embed="rId3"/>
          <a:srcRect l="-1" r="3310" b="10829"/>
          <a:stretch/>
        </p:blipFill>
        <p:spPr>
          <a:xfrm>
            <a:off x="2906701" y="949691"/>
            <a:ext cx="9410661" cy="4769056"/>
          </a:xfrm>
          <a:prstGeom prst="rect">
            <a:avLst/>
          </a:prstGeom>
        </p:spPr>
      </p:pic>
      <p:sp>
        <p:nvSpPr>
          <p:cNvPr id="5" name="Content Placeholder 2">
            <a:extLst>
              <a:ext uri="{FF2B5EF4-FFF2-40B4-BE49-F238E27FC236}">
                <a16:creationId xmlns:a16="http://schemas.microsoft.com/office/drawing/2014/main" id="{C53212F0-CBBA-4AD4-AAA8-029CF9C45A73}"/>
              </a:ext>
            </a:extLst>
          </p:cNvPr>
          <p:cNvSpPr txBox="1">
            <a:spLocks/>
          </p:cNvSpPr>
          <p:nvPr/>
        </p:nvSpPr>
        <p:spPr>
          <a:xfrm>
            <a:off x="147354" y="1186372"/>
            <a:ext cx="2759347" cy="3779244"/>
          </a:xfrm>
          <a:prstGeom prst="rect">
            <a:avLst/>
          </a:prstGeom>
          <a:solidFill>
            <a:schemeClr val="accent4">
              <a:lumMod val="40000"/>
              <a:lumOff val="60000"/>
            </a:schemeClr>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Limitación de las opciones de diseño</a:t>
            </a:r>
          </a:p>
          <a:p>
            <a:pPr marL="0" indent="0">
              <a:buNone/>
            </a:pPr>
            <a:r>
              <a:rPr lang="en-US" b="1" dirty="0"/>
              <a:t>E</a:t>
            </a:r>
            <a:r>
              <a:rPr lang="en-US" dirty="0"/>
              <a:t> y </a:t>
            </a:r>
            <a:r>
              <a:rPr lang="en-US" b="1" dirty="0"/>
              <a:t>D</a:t>
            </a:r>
            <a:r>
              <a:rPr lang="en-US" dirty="0"/>
              <a:t> </a:t>
            </a:r>
            <a:r>
              <a:rPr lang="es-ES" dirty="0"/>
              <a:t>se supone que tienen la misma estructura interna (en este caso, RNN)</a:t>
            </a:r>
          </a:p>
          <a:p>
            <a:pPr marL="0" indent="0">
              <a:buNone/>
            </a:pPr>
            <a:r>
              <a:rPr lang="es-ES" dirty="0"/>
              <a:t>El estado final de </a:t>
            </a:r>
            <a:r>
              <a:rPr lang="en-US" b="1" dirty="0"/>
              <a:t>E</a:t>
            </a:r>
            <a:r>
              <a:rPr lang="en-US" dirty="0"/>
              <a:t> es </a:t>
            </a:r>
            <a:r>
              <a:rPr lang="es-ES" dirty="0"/>
              <a:t>el único contexto disponible para </a:t>
            </a:r>
            <a:r>
              <a:rPr lang="es-ES" b="1" dirty="0"/>
              <a:t>D</a:t>
            </a:r>
            <a:endParaRPr lang="es-ES" dirty="0"/>
          </a:p>
          <a:p>
            <a:pPr marL="0" indent="0">
              <a:buNone/>
            </a:pPr>
            <a:r>
              <a:rPr lang="en-US" dirty="0" err="1"/>
              <a:t>este</a:t>
            </a:r>
            <a:r>
              <a:rPr lang="en-US" dirty="0"/>
              <a:t> </a:t>
            </a:r>
            <a:r>
              <a:rPr lang="en-US" dirty="0" err="1"/>
              <a:t>contexto</a:t>
            </a:r>
            <a:r>
              <a:rPr lang="en-US" dirty="0"/>
              <a:t> solo </a:t>
            </a:r>
            <a:r>
              <a:rPr lang="en-US" dirty="0" err="1"/>
              <a:t>está</a:t>
            </a:r>
            <a:r>
              <a:rPr lang="en-US" dirty="0"/>
              <a:t> disponible para </a:t>
            </a:r>
            <a:r>
              <a:rPr lang="en-US" b="1" dirty="0"/>
              <a:t>D </a:t>
            </a:r>
            <a:r>
              <a:rPr lang="en-US" dirty="0" err="1"/>
              <a:t>como</a:t>
            </a:r>
            <a:r>
              <a:rPr lang="en-US" dirty="0"/>
              <a:t> </a:t>
            </a:r>
            <a:r>
              <a:rPr lang="en-US" dirty="0" err="1"/>
              <a:t>su</a:t>
            </a:r>
            <a:r>
              <a:rPr lang="en-US" dirty="0"/>
              <a:t> </a:t>
            </a:r>
            <a:r>
              <a:rPr lang="en-US" dirty="0" err="1"/>
              <a:t>estado</a:t>
            </a:r>
            <a:r>
              <a:rPr lang="en-US" dirty="0"/>
              <a:t> </a:t>
            </a:r>
            <a:r>
              <a:rPr lang="en-US" dirty="0" err="1"/>
              <a:t>oculto</a:t>
            </a:r>
            <a:r>
              <a:rPr lang="en-US" dirty="0"/>
              <a:t> </a:t>
            </a:r>
            <a:r>
              <a:rPr lang="en-US" dirty="0" err="1"/>
              <a:t>inicial</a:t>
            </a:r>
            <a:r>
              <a:rPr lang="en-US" dirty="0"/>
              <a:t>.</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6791789-383B-4F04-B296-D4719CF876CA}"/>
                  </a:ext>
                </a:extLst>
              </p14:cNvPr>
              <p14:cNvContentPartPr/>
              <p14:nvPr/>
            </p14:nvContentPartPr>
            <p14:xfrm>
              <a:off x="9114020" y="1258448"/>
              <a:ext cx="661320" cy="55440"/>
            </p14:xfrm>
          </p:contentPart>
        </mc:Choice>
        <mc:Fallback xmlns="">
          <p:pic>
            <p:nvPicPr>
              <p:cNvPr id="6" name="Ink 5">
                <a:extLst>
                  <a:ext uri="{FF2B5EF4-FFF2-40B4-BE49-F238E27FC236}">
                    <a16:creationId xmlns:a16="http://schemas.microsoft.com/office/drawing/2014/main" id="{F6791789-383B-4F04-B296-D4719CF876CA}"/>
                  </a:ext>
                </a:extLst>
              </p:cNvPr>
              <p:cNvPicPr/>
              <p:nvPr/>
            </p:nvPicPr>
            <p:blipFill>
              <a:blip r:embed="rId5"/>
              <a:stretch>
                <a:fillRect/>
              </a:stretch>
            </p:blipFill>
            <p:spPr>
              <a:xfrm>
                <a:off x="9042380" y="1114808"/>
                <a:ext cx="8049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527A4B0-6A06-4D10-911E-C2338BDC72EB}"/>
                  </a:ext>
                </a:extLst>
              </p14:cNvPr>
              <p14:cNvContentPartPr/>
              <p14:nvPr/>
            </p14:nvContentPartPr>
            <p14:xfrm>
              <a:off x="4804100" y="5319248"/>
              <a:ext cx="610560" cy="24480"/>
            </p14:xfrm>
          </p:contentPart>
        </mc:Choice>
        <mc:Fallback xmlns="">
          <p:pic>
            <p:nvPicPr>
              <p:cNvPr id="7" name="Ink 6">
                <a:extLst>
                  <a:ext uri="{FF2B5EF4-FFF2-40B4-BE49-F238E27FC236}">
                    <a16:creationId xmlns:a16="http://schemas.microsoft.com/office/drawing/2014/main" id="{0527A4B0-6A06-4D10-911E-C2338BDC72EB}"/>
                  </a:ext>
                </a:extLst>
              </p:cNvPr>
              <p:cNvPicPr/>
              <p:nvPr/>
            </p:nvPicPr>
            <p:blipFill>
              <a:blip r:embed="rId7"/>
              <a:stretch>
                <a:fillRect/>
              </a:stretch>
            </p:blipFill>
            <p:spPr>
              <a:xfrm>
                <a:off x="4732460" y="5175608"/>
                <a:ext cx="754200" cy="312120"/>
              </a:xfrm>
              <a:prstGeom prst="rect">
                <a:avLst/>
              </a:prstGeom>
            </p:spPr>
          </p:pic>
        </mc:Fallback>
      </mc:AlternateContent>
    </p:spTree>
    <p:extLst>
      <p:ext uri="{BB962C8B-B14F-4D97-AF65-F5344CB8AC3E}">
        <p14:creationId xmlns:p14="http://schemas.microsoft.com/office/powerpoint/2010/main" val="167561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83BBBE29-4DCB-4CA5-AB95-3036FFF4F553}"/>
              </a:ext>
            </a:extLst>
          </p:cNvPr>
          <p:cNvGrpSpPr/>
          <p:nvPr/>
        </p:nvGrpSpPr>
        <p:grpSpPr>
          <a:xfrm>
            <a:off x="3061841" y="3521202"/>
            <a:ext cx="8982299" cy="3630647"/>
            <a:chOff x="3160054" y="3272990"/>
            <a:chExt cx="8982299" cy="3630647"/>
          </a:xfrm>
        </p:grpSpPr>
        <p:pic>
          <p:nvPicPr>
            <p:cNvPr id="5" name="Picture 4">
              <a:extLst>
                <a:ext uri="{FF2B5EF4-FFF2-40B4-BE49-F238E27FC236}">
                  <a16:creationId xmlns:a16="http://schemas.microsoft.com/office/drawing/2014/main" id="{59F96169-AF6B-424D-9CEC-7288216EF0A8}"/>
                </a:ext>
              </a:extLst>
            </p:cNvPr>
            <p:cNvPicPr>
              <a:picLocks noChangeAspect="1"/>
            </p:cNvPicPr>
            <p:nvPr/>
          </p:nvPicPr>
          <p:blipFill>
            <a:blip r:embed="rId3"/>
            <a:stretch>
              <a:fillRect/>
            </a:stretch>
          </p:blipFill>
          <p:spPr>
            <a:xfrm>
              <a:off x="3160054" y="3272990"/>
              <a:ext cx="8982299" cy="3630647"/>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97EAD41C-2350-46D2-BA80-BFCB82D9D52F}"/>
                    </a:ext>
                  </a:extLst>
                </p14:cNvPr>
                <p14:cNvContentPartPr/>
                <p14:nvPr/>
              </p14:nvContentPartPr>
              <p14:xfrm>
                <a:off x="3687649" y="6551638"/>
                <a:ext cx="313200" cy="37440"/>
              </p14:xfrm>
            </p:contentPart>
          </mc:Choice>
          <mc:Fallback xmlns="">
            <p:pic>
              <p:nvPicPr>
                <p:cNvPr id="11" name="Ink 10">
                  <a:extLst>
                    <a:ext uri="{FF2B5EF4-FFF2-40B4-BE49-F238E27FC236}">
                      <a16:creationId xmlns:a16="http://schemas.microsoft.com/office/drawing/2014/main" id="{97EAD41C-2350-46D2-BA80-BFCB82D9D52F}"/>
                    </a:ext>
                  </a:extLst>
                </p:cNvPr>
                <p:cNvPicPr/>
                <p:nvPr/>
              </p:nvPicPr>
              <p:blipFill>
                <a:blip r:embed="rId5"/>
                <a:stretch>
                  <a:fillRect/>
                </a:stretch>
              </p:blipFill>
              <p:spPr>
                <a:xfrm>
                  <a:off x="3615649" y="6406240"/>
                  <a:ext cx="456840" cy="32787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6254C459-11AB-413E-81E1-8A1170DFB35A}"/>
                    </a:ext>
                  </a:extLst>
                </p14:cNvPr>
                <p14:cNvContentPartPr/>
                <p14:nvPr/>
              </p14:nvContentPartPr>
              <p14:xfrm>
                <a:off x="4729129" y="6551998"/>
                <a:ext cx="356400" cy="42120"/>
              </p14:xfrm>
            </p:contentPart>
          </mc:Choice>
          <mc:Fallback xmlns="">
            <p:pic>
              <p:nvPicPr>
                <p:cNvPr id="12" name="Ink 11">
                  <a:extLst>
                    <a:ext uri="{FF2B5EF4-FFF2-40B4-BE49-F238E27FC236}">
                      <a16:creationId xmlns:a16="http://schemas.microsoft.com/office/drawing/2014/main" id="{6254C459-11AB-413E-81E1-8A1170DFB35A}"/>
                    </a:ext>
                  </a:extLst>
                </p:cNvPr>
                <p:cNvPicPr/>
                <p:nvPr/>
              </p:nvPicPr>
              <p:blipFill>
                <a:blip r:embed="rId7"/>
                <a:stretch>
                  <a:fillRect/>
                </a:stretch>
              </p:blipFill>
              <p:spPr>
                <a:xfrm>
                  <a:off x="4657129" y="6407998"/>
                  <a:ext cx="50004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AEBB954A-F951-49B1-8EF1-E9DFE6024023}"/>
                    </a:ext>
                  </a:extLst>
                </p14:cNvPr>
                <p14:cNvContentPartPr/>
                <p14:nvPr/>
              </p14:nvContentPartPr>
              <p14:xfrm>
                <a:off x="7066609" y="6549478"/>
                <a:ext cx="253800" cy="63360"/>
              </p14:xfrm>
            </p:contentPart>
          </mc:Choice>
          <mc:Fallback xmlns="">
            <p:pic>
              <p:nvPicPr>
                <p:cNvPr id="13" name="Ink 12">
                  <a:extLst>
                    <a:ext uri="{FF2B5EF4-FFF2-40B4-BE49-F238E27FC236}">
                      <a16:creationId xmlns:a16="http://schemas.microsoft.com/office/drawing/2014/main" id="{AEBB954A-F951-49B1-8EF1-E9DFE6024023}"/>
                    </a:ext>
                  </a:extLst>
                </p:cNvPr>
                <p:cNvPicPr/>
                <p:nvPr/>
              </p:nvPicPr>
              <p:blipFill>
                <a:blip r:embed="rId9"/>
                <a:stretch>
                  <a:fillRect/>
                </a:stretch>
              </p:blipFill>
              <p:spPr>
                <a:xfrm>
                  <a:off x="6994609" y="6405478"/>
                  <a:ext cx="39744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BCFB25A7-D807-4FA0-8533-031A8DCF6973}"/>
                    </a:ext>
                  </a:extLst>
                </p14:cNvPr>
                <p14:cNvContentPartPr/>
                <p14:nvPr/>
              </p14:nvContentPartPr>
              <p14:xfrm>
                <a:off x="6806082" y="5025424"/>
                <a:ext cx="1384920" cy="44280"/>
              </p14:xfrm>
            </p:contentPart>
          </mc:Choice>
          <mc:Fallback>
            <p:pic>
              <p:nvPicPr>
                <p:cNvPr id="15" name="Ink 14">
                  <a:extLst>
                    <a:ext uri="{FF2B5EF4-FFF2-40B4-BE49-F238E27FC236}">
                      <a16:creationId xmlns:a16="http://schemas.microsoft.com/office/drawing/2014/main" id="{BCFB25A7-D807-4FA0-8533-031A8DCF6973}"/>
                    </a:ext>
                  </a:extLst>
                </p:cNvPr>
                <p:cNvPicPr/>
                <p:nvPr/>
              </p:nvPicPr>
              <p:blipFill>
                <a:blip r:embed="rId11"/>
                <a:stretch>
                  <a:fillRect/>
                </a:stretch>
              </p:blipFill>
              <p:spPr>
                <a:xfrm>
                  <a:off x="6734082" y="4881424"/>
                  <a:ext cx="152856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12E5EF53-8B65-476A-B5D8-5745F5793EBD}"/>
                    </a:ext>
                  </a:extLst>
                </p14:cNvPr>
                <p14:cNvContentPartPr/>
                <p14:nvPr/>
              </p14:nvContentPartPr>
              <p14:xfrm>
                <a:off x="6717772" y="4190644"/>
                <a:ext cx="591840" cy="18720"/>
              </p14:xfrm>
            </p:contentPart>
          </mc:Choice>
          <mc:Fallback>
            <p:pic>
              <p:nvPicPr>
                <p:cNvPr id="16" name="Ink 15">
                  <a:extLst>
                    <a:ext uri="{FF2B5EF4-FFF2-40B4-BE49-F238E27FC236}">
                      <a16:creationId xmlns:a16="http://schemas.microsoft.com/office/drawing/2014/main" id="{12E5EF53-8B65-476A-B5D8-5745F5793EBD}"/>
                    </a:ext>
                  </a:extLst>
                </p:cNvPr>
                <p:cNvPicPr/>
                <p:nvPr/>
              </p:nvPicPr>
              <p:blipFill>
                <a:blip r:embed="rId13"/>
                <a:stretch>
                  <a:fillRect/>
                </a:stretch>
              </p:blipFill>
              <p:spPr>
                <a:xfrm>
                  <a:off x="6645816" y="4046644"/>
                  <a:ext cx="735393"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AB26FFAC-07CD-4A25-9201-1C40D2194060}"/>
                    </a:ext>
                  </a:extLst>
                </p14:cNvPr>
                <p14:cNvContentPartPr/>
                <p14:nvPr/>
              </p14:nvContentPartPr>
              <p14:xfrm>
                <a:off x="7926649" y="3553918"/>
                <a:ext cx="331920" cy="360"/>
              </p14:xfrm>
            </p:contentPart>
          </mc:Choice>
          <mc:Fallback xmlns="">
            <p:pic>
              <p:nvPicPr>
                <p:cNvPr id="17" name="Ink 16">
                  <a:extLst>
                    <a:ext uri="{FF2B5EF4-FFF2-40B4-BE49-F238E27FC236}">
                      <a16:creationId xmlns:a16="http://schemas.microsoft.com/office/drawing/2014/main" id="{AB26FFAC-07CD-4A25-9201-1C40D2194060}"/>
                    </a:ext>
                  </a:extLst>
                </p:cNvPr>
                <p:cNvPicPr/>
                <p:nvPr/>
              </p:nvPicPr>
              <p:blipFill>
                <a:blip r:embed="rId15"/>
                <a:stretch>
                  <a:fillRect/>
                </a:stretch>
              </p:blipFill>
              <p:spPr>
                <a:xfrm>
                  <a:off x="7854649" y="3409918"/>
                  <a:ext cx="4755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BD5B7EE7-2AB0-4E7D-BB70-EE3F8507717C}"/>
                    </a:ext>
                  </a:extLst>
                </p14:cNvPr>
                <p14:cNvContentPartPr/>
                <p14:nvPr/>
              </p14:nvContentPartPr>
              <p14:xfrm>
                <a:off x="9234529" y="3543838"/>
                <a:ext cx="283320" cy="17280"/>
              </p14:xfrm>
            </p:contentPart>
          </mc:Choice>
          <mc:Fallback xmlns="">
            <p:pic>
              <p:nvPicPr>
                <p:cNvPr id="18" name="Ink 17">
                  <a:extLst>
                    <a:ext uri="{FF2B5EF4-FFF2-40B4-BE49-F238E27FC236}">
                      <a16:creationId xmlns:a16="http://schemas.microsoft.com/office/drawing/2014/main" id="{BD5B7EE7-2AB0-4E7D-BB70-EE3F8507717C}"/>
                    </a:ext>
                  </a:extLst>
                </p:cNvPr>
                <p:cNvPicPr/>
                <p:nvPr/>
              </p:nvPicPr>
              <p:blipFill>
                <a:blip r:embed="rId17"/>
                <a:stretch>
                  <a:fillRect/>
                </a:stretch>
              </p:blipFill>
              <p:spPr>
                <a:xfrm>
                  <a:off x="9162529" y="3399838"/>
                  <a:ext cx="42696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3AF64CA2-81C5-4C2C-964E-F6BBA89EB1AA}"/>
                    </a:ext>
                  </a:extLst>
                </p14:cNvPr>
                <p14:cNvContentPartPr/>
                <p14:nvPr/>
              </p14:nvContentPartPr>
              <p14:xfrm>
                <a:off x="11499289" y="3548158"/>
                <a:ext cx="380160" cy="6480"/>
              </p14:xfrm>
            </p:contentPart>
          </mc:Choice>
          <mc:Fallback xmlns="">
            <p:pic>
              <p:nvPicPr>
                <p:cNvPr id="19" name="Ink 18">
                  <a:extLst>
                    <a:ext uri="{FF2B5EF4-FFF2-40B4-BE49-F238E27FC236}">
                      <a16:creationId xmlns:a16="http://schemas.microsoft.com/office/drawing/2014/main" id="{3AF64CA2-81C5-4C2C-964E-F6BBA89EB1AA}"/>
                    </a:ext>
                  </a:extLst>
                </p:cNvPr>
                <p:cNvPicPr/>
                <p:nvPr/>
              </p:nvPicPr>
              <p:blipFill>
                <a:blip r:embed="rId19"/>
                <a:stretch>
                  <a:fillRect/>
                </a:stretch>
              </p:blipFill>
              <p:spPr>
                <a:xfrm>
                  <a:off x="11427289" y="3404158"/>
                  <a:ext cx="523800" cy="294120"/>
                </a:xfrm>
                <a:prstGeom prst="rect">
                  <a:avLst/>
                </a:prstGeom>
              </p:spPr>
            </p:pic>
          </mc:Fallback>
        </mc:AlternateContent>
        <p:sp>
          <p:nvSpPr>
            <p:cNvPr id="21" name="TextBox 20">
              <a:extLst>
                <a:ext uri="{FF2B5EF4-FFF2-40B4-BE49-F238E27FC236}">
                  <a16:creationId xmlns:a16="http://schemas.microsoft.com/office/drawing/2014/main" id="{0F7FFDE3-48FB-4C19-AF1F-3C719EB2FEB4}"/>
                </a:ext>
              </a:extLst>
            </p:cNvPr>
            <p:cNvSpPr txBox="1"/>
            <p:nvPr/>
          </p:nvSpPr>
          <p:spPr>
            <a:xfrm>
              <a:off x="3546879" y="5462448"/>
              <a:ext cx="453970" cy="461665"/>
            </a:xfrm>
            <a:prstGeom prst="rect">
              <a:avLst/>
            </a:prstGeom>
            <a:solidFill>
              <a:schemeClr val="bg1"/>
            </a:solidFill>
          </p:spPr>
          <p:txBody>
            <a:bodyPr wrap="none" rtlCol="0">
              <a:spAutoFit/>
            </a:bodyPr>
            <a:lstStyle/>
            <a:p>
              <a:r>
                <a:rPr lang="en-CA" sz="2400" b="1" dirty="0"/>
                <a:t>h</a:t>
              </a:r>
              <a:r>
                <a:rPr lang="en-CA" sz="2400" b="1" baseline="-25000" dirty="0"/>
                <a:t>1</a:t>
              </a:r>
            </a:p>
          </p:txBody>
        </p:sp>
        <p:sp>
          <p:nvSpPr>
            <p:cNvPr id="22" name="TextBox 21">
              <a:extLst>
                <a:ext uri="{FF2B5EF4-FFF2-40B4-BE49-F238E27FC236}">
                  <a16:creationId xmlns:a16="http://schemas.microsoft.com/office/drawing/2014/main" id="{25DEFF34-7496-4A22-ADAF-5D1DD40CC3E3}"/>
                </a:ext>
              </a:extLst>
            </p:cNvPr>
            <p:cNvSpPr txBox="1"/>
            <p:nvPr/>
          </p:nvSpPr>
          <p:spPr>
            <a:xfrm>
              <a:off x="7868997" y="4026366"/>
              <a:ext cx="453970" cy="461665"/>
            </a:xfrm>
            <a:prstGeom prst="rect">
              <a:avLst/>
            </a:prstGeom>
            <a:solidFill>
              <a:schemeClr val="bg1"/>
            </a:solidFill>
          </p:spPr>
          <p:txBody>
            <a:bodyPr wrap="none" rtlCol="0">
              <a:spAutoFit/>
            </a:bodyPr>
            <a:lstStyle/>
            <a:p>
              <a:r>
                <a:rPr lang="en-CA" sz="2400" b="1" dirty="0"/>
                <a:t>h</a:t>
              </a:r>
              <a:r>
                <a:rPr lang="en-CA" sz="2400" b="1" baseline="-25000" dirty="0"/>
                <a:t>1</a:t>
              </a:r>
            </a:p>
          </p:txBody>
        </p:sp>
        <p:sp>
          <p:nvSpPr>
            <p:cNvPr id="23" name="TextBox 22">
              <a:extLst>
                <a:ext uri="{FF2B5EF4-FFF2-40B4-BE49-F238E27FC236}">
                  <a16:creationId xmlns:a16="http://schemas.microsoft.com/office/drawing/2014/main" id="{D128E298-5417-4044-94B4-FF6E839528E3}"/>
                </a:ext>
              </a:extLst>
            </p:cNvPr>
            <p:cNvSpPr txBox="1"/>
            <p:nvPr/>
          </p:nvSpPr>
          <p:spPr>
            <a:xfrm>
              <a:off x="4571217" y="5495444"/>
              <a:ext cx="453970" cy="461665"/>
            </a:xfrm>
            <a:prstGeom prst="rect">
              <a:avLst/>
            </a:prstGeom>
            <a:solidFill>
              <a:schemeClr val="bg1"/>
            </a:solidFill>
          </p:spPr>
          <p:txBody>
            <a:bodyPr wrap="none" rtlCol="0">
              <a:spAutoFit/>
            </a:bodyPr>
            <a:lstStyle/>
            <a:p>
              <a:r>
                <a:rPr lang="en-CA" sz="2400" b="1" dirty="0"/>
                <a:t>h</a:t>
              </a:r>
              <a:r>
                <a:rPr lang="en-CA" sz="2400" b="1" baseline="-25000" dirty="0"/>
                <a:t>2</a:t>
              </a:r>
            </a:p>
          </p:txBody>
        </p:sp>
        <p:sp>
          <p:nvSpPr>
            <p:cNvPr id="24" name="TextBox 23">
              <a:extLst>
                <a:ext uri="{FF2B5EF4-FFF2-40B4-BE49-F238E27FC236}">
                  <a16:creationId xmlns:a16="http://schemas.microsoft.com/office/drawing/2014/main" id="{8017D250-D14E-4A9A-B82A-79F415EBE350}"/>
                </a:ext>
              </a:extLst>
            </p:cNvPr>
            <p:cNvSpPr txBox="1"/>
            <p:nvPr/>
          </p:nvSpPr>
          <p:spPr>
            <a:xfrm>
              <a:off x="9007544" y="3896397"/>
              <a:ext cx="453970" cy="461665"/>
            </a:xfrm>
            <a:prstGeom prst="rect">
              <a:avLst/>
            </a:prstGeom>
            <a:solidFill>
              <a:schemeClr val="bg1"/>
            </a:solidFill>
          </p:spPr>
          <p:txBody>
            <a:bodyPr wrap="none" rtlCol="0">
              <a:spAutoFit/>
            </a:bodyPr>
            <a:lstStyle/>
            <a:p>
              <a:r>
                <a:rPr lang="en-CA" sz="2400" b="1" dirty="0"/>
                <a:t>h</a:t>
              </a:r>
              <a:r>
                <a:rPr lang="en-CA" sz="2400" b="1" baseline="-25000" dirty="0"/>
                <a:t>2</a:t>
              </a:r>
            </a:p>
          </p:txBody>
        </p:sp>
        <p:sp>
          <p:nvSpPr>
            <p:cNvPr id="25" name="TextBox 24">
              <a:extLst>
                <a:ext uri="{FF2B5EF4-FFF2-40B4-BE49-F238E27FC236}">
                  <a16:creationId xmlns:a16="http://schemas.microsoft.com/office/drawing/2014/main" id="{46E30843-519B-4C25-88D6-E0DCACD9F1C8}"/>
                </a:ext>
              </a:extLst>
            </p:cNvPr>
            <p:cNvSpPr txBox="1"/>
            <p:nvPr/>
          </p:nvSpPr>
          <p:spPr>
            <a:xfrm>
              <a:off x="6868859" y="5448230"/>
              <a:ext cx="460382" cy="461665"/>
            </a:xfrm>
            <a:prstGeom prst="rect">
              <a:avLst/>
            </a:prstGeom>
            <a:solidFill>
              <a:schemeClr val="bg1"/>
            </a:solidFill>
          </p:spPr>
          <p:txBody>
            <a:bodyPr wrap="none" rtlCol="0">
              <a:spAutoFit/>
            </a:bodyPr>
            <a:lstStyle/>
            <a:p>
              <a:r>
                <a:rPr lang="en-CA" sz="2400" b="1" dirty="0" err="1"/>
                <a:t>h</a:t>
              </a:r>
              <a:r>
                <a:rPr lang="en-CA" sz="2400" b="1" baseline="-25000" dirty="0" err="1"/>
                <a:t>n</a:t>
              </a:r>
              <a:endParaRPr lang="en-CA" sz="2400" b="1" baseline="-25000" dirty="0"/>
            </a:p>
          </p:txBody>
        </p:sp>
        <p:sp>
          <p:nvSpPr>
            <p:cNvPr id="26" name="TextBox 25">
              <a:extLst>
                <a:ext uri="{FF2B5EF4-FFF2-40B4-BE49-F238E27FC236}">
                  <a16:creationId xmlns:a16="http://schemas.microsoft.com/office/drawing/2014/main" id="{76880677-DAAE-41F3-93F5-42AC9ACCF280}"/>
                </a:ext>
              </a:extLst>
            </p:cNvPr>
            <p:cNvSpPr txBox="1"/>
            <p:nvPr/>
          </p:nvSpPr>
          <p:spPr>
            <a:xfrm>
              <a:off x="11338635" y="4036082"/>
              <a:ext cx="516488" cy="461665"/>
            </a:xfrm>
            <a:prstGeom prst="rect">
              <a:avLst/>
            </a:prstGeom>
            <a:solidFill>
              <a:schemeClr val="bg1"/>
            </a:solidFill>
          </p:spPr>
          <p:txBody>
            <a:bodyPr wrap="square" rtlCol="0">
              <a:spAutoFit/>
            </a:bodyPr>
            <a:lstStyle/>
            <a:p>
              <a:r>
                <a:rPr lang="en-CA" sz="2400" b="1" dirty="0"/>
                <a:t>h</a:t>
              </a:r>
              <a:r>
                <a:rPr lang="en-CA" sz="2400" b="1" baseline="-25000" dirty="0"/>
                <a:t>m</a:t>
              </a:r>
            </a:p>
          </p:txBody>
        </p:sp>
      </p:grpSp>
      <p:sp>
        <p:nvSpPr>
          <p:cNvPr id="2" name="Title 1">
            <a:extLst>
              <a:ext uri="{FF2B5EF4-FFF2-40B4-BE49-F238E27FC236}">
                <a16:creationId xmlns:a16="http://schemas.microsoft.com/office/drawing/2014/main" id="{F833AE5D-D226-44EE-815E-8119686E46AB}"/>
              </a:ext>
            </a:extLst>
          </p:cNvPr>
          <p:cNvSpPr>
            <a:spLocks noGrp="1"/>
          </p:cNvSpPr>
          <p:nvPr>
            <p:ph type="title"/>
          </p:nvPr>
        </p:nvSpPr>
        <p:spPr>
          <a:xfrm>
            <a:off x="377972" y="-211638"/>
            <a:ext cx="10515600" cy="1325563"/>
          </a:xfrm>
        </p:spPr>
        <p:txBody>
          <a:bodyPr/>
          <a:lstStyle/>
          <a:p>
            <a:r>
              <a:rPr lang="en-CA" dirty="0"/>
              <a:t>General Encoder Decoder Networks </a:t>
            </a:r>
          </a:p>
        </p:txBody>
      </p:sp>
      <p:sp>
        <p:nvSpPr>
          <p:cNvPr id="3" name="Content Placeholder 2">
            <a:extLst>
              <a:ext uri="{FF2B5EF4-FFF2-40B4-BE49-F238E27FC236}">
                <a16:creationId xmlns:a16="http://schemas.microsoft.com/office/drawing/2014/main" id="{01286A4E-E451-4B99-B9E6-C71E265F754F}"/>
              </a:ext>
            </a:extLst>
          </p:cNvPr>
          <p:cNvSpPr>
            <a:spLocks noGrp="1"/>
          </p:cNvSpPr>
          <p:nvPr>
            <p:ph idx="1"/>
          </p:nvPr>
        </p:nvSpPr>
        <p:spPr>
          <a:xfrm>
            <a:off x="147860" y="785567"/>
            <a:ext cx="7227898" cy="4974847"/>
          </a:xfrm>
        </p:spPr>
        <p:txBody>
          <a:bodyPr>
            <a:normAutofit/>
          </a:bodyPr>
          <a:lstStyle/>
          <a:p>
            <a:pPr marL="0" indent="0">
              <a:buNone/>
            </a:pPr>
            <a:r>
              <a:rPr lang="en-US" dirty="0" err="1"/>
              <a:t>Abstraerse</a:t>
            </a:r>
            <a:r>
              <a:rPr lang="en-US" dirty="0"/>
              <a:t> de </a:t>
            </a:r>
            <a:r>
              <a:rPr lang="en-US" dirty="0" err="1"/>
              <a:t>estas</a:t>
            </a:r>
            <a:r>
              <a:rPr lang="en-US" dirty="0"/>
              <a:t> </a:t>
            </a:r>
            <a:r>
              <a:rPr lang="en-US" dirty="0" err="1"/>
              <a:t>opciones</a:t>
            </a:r>
            <a:r>
              <a:rPr lang="en-US" dirty="0"/>
              <a:t>:</a:t>
            </a:r>
          </a:p>
          <a:p>
            <a:pPr marL="514350" indent="-514350" algn="just">
              <a:buAutoNum type="arabicPeriod"/>
            </a:pPr>
            <a:r>
              <a:rPr lang="en-US" sz="2400" b="1" dirty="0"/>
              <a:t>Encoder</a:t>
            </a:r>
            <a:r>
              <a:rPr lang="en-US" sz="2400" dirty="0"/>
              <a:t>: </a:t>
            </a:r>
            <a:r>
              <a:rPr lang="es-ES" sz="2400" dirty="0"/>
              <a:t>acepta una secuencia de entrada, </a:t>
            </a:r>
            <a:r>
              <a:rPr lang="en-US" sz="2400" b="1" dirty="0"/>
              <a:t>x</a:t>
            </a:r>
            <a:r>
              <a:rPr lang="en-US" sz="2400" b="1" baseline="-25000" dirty="0"/>
              <a:t>1:n </a:t>
            </a:r>
            <a:r>
              <a:rPr lang="es-ES" sz="2400" dirty="0"/>
              <a:t>y genera una secuencia correspondiente de representaciones contextualizadas,</a:t>
            </a:r>
            <a:r>
              <a:rPr lang="en-US" sz="2400" b="1" dirty="0"/>
              <a:t>h</a:t>
            </a:r>
            <a:r>
              <a:rPr lang="en-US" sz="2400" b="1" baseline="-25000" dirty="0"/>
              <a:t>1:n</a:t>
            </a:r>
            <a:r>
              <a:rPr lang="en-US" sz="2400" dirty="0"/>
              <a:t> </a:t>
            </a:r>
          </a:p>
          <a:p>
            <a:pPr marL="514350" indent="-514350" algn="just">
              <a:buAutoNum type="arabicPeriod"/>
            </a:pPr>
            <a:r>
              <a:rPr lang="en-US" sz="2400" b="1" dirty="0"/>
              <a:t>Context vector c</a:t>
            </a:r>
            <a:r>
              <a:rPr lang="en-US" sz="2400" dirty="0"/>
              <a:t>:  </a:t>
            </a:r>
            <a:r>
              <a:rPr lang="es-ES" sz="2400" dirty="0"/>
              <a:t>función de </a:t>
            </a:r>
            <a:r>
              <a:rPr lang="en-US" sz="2400" b="1" dirty="0"/>
              <a:t>h</a:t>
            </a:r>
            <a:r>
              <a:rPr lang="en-US" sz="2400" b="1" baseline="-25000" dirty="0"/>
              <a:t>1:n </a:t>
            </a:r>
            <a:r>
              <a:rPr lang="es-ES" sz="2400" dirty="0"/>
              <a:t>y transmite la esencia de la entrada al decodificador.</a:t>
            </a:r>
          </a:p>
          <a:p>
            <a:pPr marL="514350" indent="-514350" algn="just">
              <a:buAutoNum type="arabicPeriod"/>
            </a:pPr>
            <a:r>
              <a:rPr lang="en-CA" sz="2400" b="1" dirty="0"/>
              <a:t>D</a:t>
            </a:r>
            <a:r>
              <a:rPr lang="en-US" sz="2400" b="1" dirty="0" err="1"/>
              <a:t>ecoder</a:t>
            </a:r>
            <a:r>
              <a:rPr lang="en-US" sz="2400" dirty="0"/>
              <a:t>: </a:t>
            </a:r>
            <a:r>
              <a:rPr lang="es-ES" sz="2400" dirty="0"/>
              <a:t>Acepta </a:t>
            </a:r>
            <a:r>
              <a:rPr lang="es-ES" sz="2400" b="1" dirty="0"/>
              <a:t>c</a:t>
            </a:r>
            <a:r>
              <a:rPr lang="es-ES" sz="2400" dirty="0"/>
              <a:t> como entrada y genera una secuencia de longitud arbitraria de estados ocultos </a:t>
            </a:r>
            <a:r>
              <a:rPr lang="en-US" sz="2400" b="1" dirty="0"/>
              <a:t>h</a:t>
            </a:r>
            <a:r>
              <a:rPr lang="en-US" sz="2400" b="1" baseline="-25000" dirty="0"/>
              <a:t>1:m</a:t>
            </a:r>
            <a:r>
              <a:rPr lang="en-US" sz="2400" dirty="0"/>
              <a:t> </a:t>
            </a:r>
            <a:r>
              <a:rPr lang="es-ES" sz="2400" dirty="0"/>
              <a:t>a partir de la cual se puede obtener una secuencia correspondiente de estados de salida </a:t>
            </a:r>
            <a:r>
              <a:rPr lang="en-CA" sz="2400" b="1" dirty="0"/>
              <a:t>y</a:t>
            </a:r>
            <a:r>
              <a:rPr lang="en-US" sz="2400" b="1" baseline="-25000" dirty="0"/>
              <a:t>1:m</a:t>
            </a:r>
            <a:r>
              <a:rPr lang="en-US" sz="2400" dirty="0"/>
              <a:t> </a:t>
            </a:r>
            <a:endParaRPr lang="en-CA" sz="2400" dirty="0"/>
          </a:p>
        </p:txBody>
      </p:sp>
      <mc:AlternateContent xmlns:mc="http://schemas.openxmlformats.org/markup-compatibility/2006" xmlns:p14="http://schemas.microsoft.com/office/powerpoint/2010/main">
        <mc:Choice Requires="p14">
          <p:contentPart p14:bwMode="auto" r:id="rId20">
            <p14:nvContentPartPr>
              <p14:cNvPr id="8" name="Ink 7">
                <a:extLst>
                  <a:ext uri="{FF2B5EF4-FFF2-40B4-BE49-F238E27FC236}">
                    <a16:creationId xmlns:a16="http://schemas.microsoft.com/office/drawing/2014/main" id="{72094619-8409-4366-952A-30A2FA4C67B2}"/>
                  </a:ext>
                </a:extLst>
              </p14:cNvPr>
              <p14:cNvContentPartPr/>
              <p14:nvPr/>
            </p14:nvContentPartPr>
            <p14:xfrm>
              <a:off x="708289" y="1421638"/>
              <a:ext cx="1271880" cy="74160"/>
            </p14:xfrm>
          </p:contentPart>
        </mc:Choice>
        <mc:Fallback xmlns="">
          <p:pic>
            <p:nvPicPr>
              <p:cNvPr id="8" name="Ink 7">
                <a:extLst>
                  <a:ext uri="{FF2B5EF4-FFF2-40B4-BE49-F238E27FC236}">
                    <a16:creationId xmlns:a16="http://schemas.microsoft.com/office/drawing/2014/main" id="{72094619-8409-4366-952A-30A2FA4C67B2}"/>
                  </a:ext>
                </a:extLst>
              </p:cNvPr>
              <p:cNvPicPr/>
              <p:nvPr/>
            </p:nvPicPr>
            <p:blipFill>
              <a:blip r:embed="rId33"/>
              <a:stretch>
                <a:fillRect/>
              </a:stretch>
            </p:blipFill>
            <p:spPr>
              <a:xfrm>
                <a:off x="618289" y="1241638"/>
                <a:ext cx="145152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 name="Ink 8">
                <a:extLst>
                  <a:ext uri="{FF2B5EF4-FFF2-40B4-BE49-F238E27FC236}">
                    <a16:creationId xmlns:a16="http://schemas.microsoft.com/office/drawing/2014/main" id="{435CE98F-4958-43A7-B02C-9BEF27AEC8A5}"/>
                  </a:ext>
                </a:extLst>
              </p14:cNvPr>
              <p14:cNvContentPartPr/>
              <p14:nvPr/>
            </p14:nvContentPartPr>
            <p14:xfrm>
              <a:off x="781009" y="3437419"/>
              <a:ext cx="1275840" cy="44280"/>
            </p14:xfrm>
          </p:contentPart>
        </mc:Choice>
        <mc:Fallback>
          <p:pic>
            <p:nvPicPr>
              <p:cNvPr id="9" name="Ink 8">
                <a:extLst>
                  <a:ext uri="{FF2B5EF4-FFF2-40B4-BE49-F238E27FC236}">
                    <a16:creationId xmlns:a16="http://schemas.microsoft.com/office/drawing/2014/main" id="{435CE98F-4958-43A7-B02C-9BEF27AEC8A5}"/>
                  </a:ext>
                </a:extLst>
              </p:cNvPr>
              <p:cNvPicPr/>
              <p:nvPr/>
            </p:nvPicPr>
            <p:blipFill>
              <a:blip r:embed="rId35"/>
              <a:stretch>
                <a:fillRect/>
              </a:stretch>
            </p:blipFill>
            <p:spPr>
              <a:xfrm>
                <a:off x="691009" y="3257419"/>
                <a:ext cx="145548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 name="Ink 9">
                <a:extLst>
                  <a:ext uri="{FF2B5EF4-FFF2-40B4-BE49-F238E27FC236}">
                    <a16:creationId xmlns:a16="http://schemas.microsoft.com/office/drawing/2014/main" id="{E33C72C0-A14A-4589-8495-F5AB59F1C692}"/>
                  </a:ext>
                </a:extLst>
              </p14:cNvPr>
              <p14:cNvContentPartPr/>
              <p14:nvPr/>
            </p14:nvContentPartPr>
            <p14:xfrm>
              <a:off x="6301303" y="1534757"/>
              <a:ext cx="775855" cy="360"/>
            </p14:xfrm>
          </p:contentPart>
        </mc:Choice>
        <mc:Fallback>
          <p:pic>
            <p:nvPicPr>
              <p:cNvPr id="10" name="Ink 9">
                <a:extLst>
                  <a:ext uri="{FF2B5EF4-FFF2-40B4-BE49-F238E27FC236}">
                    <a16:creationId xmlns:a16="http://schemas.microsoft.com/office/drawing/2014/main" id="{E33C72C0-A14A-4589-8495-F5AB59F1C692}"/>
                  </a:ext>
                </a:extLst>
              </p:cNvPr>
              <p:cNvPicPr/>
              <p:nvPr/>
            </p:nvPicPr>
            <p:blipFill>
              <a:blip r:embed="rId37"/>
              <a:stretch>
                <a:fillRect/>
              </a:stretch>
            </p:blipFill>
            <p:spPr>
              <a:xfrm>
                <a:off x="6229264" y="1390757"/>
                <a:ext cx="919572"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4" name="Ink 13">
                <a:extLst>
                  <a:ext uri="{FF2B5EF4-FFF2-40B4-BE49-F238E27FC236}">
                    <a16:creationId xmlns:a16="http://schemas.microsoft.com/office/drawing/2014/main" id="{18EAB225-0C40-4A4D-BC85-305D73BF4870}"/>
                  </a:ext>
                </a:extLst>
              </p14:cNvPr>
              <p14:cNvContentPartPr/>
              <p14:nvPr/>
            </p14:nvContentPartPr>
            <p14:xfrm>
              <a:off x="781009" y="2597038"/>
              <a:ext cx="2370240" cy="6480"/>
            </p14:xfrm>
          </p:contentPart>
        </mc:Choice>
        <mc:Fallback xmlns="">
          <p:pic>
            <p:nvPicPr>
              <p:cNvPr id="14" name="Ink 13">
                <a:extLst>
                  <a:ext uri="{FF2B5EF4-FFF2-40B4-BE49-F238E27FC236}">
                    <a16:creationId xmlns:a16="http://schemas.microsoft.com/office/drawing/2014/main" id="{18EAB225-0C40-4A4D-BC85-305D73BF4870}"/>
                  </a:ext>
                </a:extLst>
              </p:cNvPr>
              <p:cNvPicPr/>
              <p:nvPr/>
            </p:nvPicPr>
            <p:blipFill>
              <a:blip r:embed="rId39"/>
              <a:stretch>
                <a:fillRect/>
              </a:stretch>
            </p:blipFill>
            <p:spPr>
              <a:xfrm>
                <a:off x="709369" y="2453398"/>
                <a:ext cx="2513880" cy="294120"/>
              </a:xfrm>
              <a:prstGeom prst="rect">
                <a:avLst/>
              </a:prstGeom>
            </p:spPr>
          </p:pic>
        </mc:Fallback>
      </mc:AlternateContent>
    </p:spTree>
    <p:extLst>
      <p:ext uri="{BB962C8B-B14F-4D97-AF65-F5344CB8AC3E}">
        <p14:creationId xmlns:p14="http://schemas.microsoft.com/office/powerpoint/2010/main" val="18445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E902-B251-4E42-909F-BA483F1199D5}"/>
              </a:ext>
            </a:extLst>
          </p:cNvPr>
          <p:cNvSpPr>
            <a:spLocks noGrp="1"/>
          </p:cNvSpPr>
          <p:nvPr>
            <p:ph type="title"/>
          </p:nvPr>
        </p:nvSpPr>
        <p:spPr>
          <a:xfrm>
            <a:off x="0" y="50232"/>
            <a:ext cx="10515600" cy="1325563"/>
          </a:xfrm>
        </p:spPr>
        <p:txBody>
          <a:bodyPr/>
          <a:lstStyle/>
          <a:p>
            <a:r>
              <a:rPr lang="en-CA" dirty="0"/>
              <a:t>Popular architectural choices: Encoder</a:t>
            </a:r>
          </a:p>
        </p:txBody>
      </p:sp>
      <p:sp>
        <p:nvSpPr>
          <p:cNvPr id="3" name="Content Placeholder 2">
            <a:extLst>
              <a:ext uri="{FF2B5EF4-FFF2-40B4-BE49-F238E27FC236}">
                <a16:creationId xmlns:a16="http://schemas.microsoft.com/office/drawing/2014/main" id="{4DF6F877-04FE-4BC6-B7B0-467AD5C1AE1A}"/>
              </a:ext>
            </a:extLst>
          </p:cNvPr>
          <p:cNvSpPr>
            <a:spLocks noGrp="1"/>
          </p:cNvSpPr>
          <p:nvPr>
            <p:ph idx="1"/>
          </p:nvPr>
        </p:nvSpPr>
        <p:spPr>
          <a:xfrm>
            <a:off x="44912" y="1375795"/>
            <a:ext cx="4079339" cy="5297036"/>
          </a:xfrm>
        </p:spPr>
        <p:txBody>
          <a:bodyPr/>
          <a:lstStyle/>
          <a:p>
            <a:pPr marL="0" indent="0">
              <a:buNone/>
            </a:pPr>
            <a:r>
              <a:rPr lang="es-ES" dirty="0"/>
              <a:t>Diseño de codificador ampliamente utilizado:</a:t>
            </a:r>
            <a:r>
              <a:rPr lang="en-US" b="1" dirty="0"/>
              <a:t>stacked Bi-LSTMs </a:t>
            </a:r>
          </a:p>
          <a:p>
            <a:r>
              <a:rPr lang="es-ES" dirty="0"/>
              <a:t>Representaciones contextualizadas para cada paso de tiempo: </a:t>
            </a:r>
            <a:r>
              <a:rPr lang="es-ES" b="1" dirty="0"/>
              <a:t>estados ocultos</a:t>
            </a:r>
            <a:r>
              <a:rPr lang="es-ES" dirty="0"/>
              <a:t> de las capas superiores de los pasos hacia adelante y hacia atrás</a:t>
            </a:r>
            <a:endParaRPr lang="en-CA" dirty="0"/>
          </a:p>
        </p:txBody>
      </p:sp>
      <p:grpSp>
        <p:nvGrpSpPr>
          <p:cNvPr id="10" name="Group 9">
            <a:extLst>
              <a:ext uri="{FF2B5EF4-FFF2-40B4-BE49-F238E27FC236}">
                <a16:creationId xmlns:a16="http://schemas.microsoft.com/office/drawing/2014/main" id="{30FC31AA-D28F-432C-84AB-EB69B7D1751D}"/>
              </a:ext>
            </a:extLst>
          </p:cNvPr>
          <p:cNvGrpSpPr/>
          <p:nvPr/>
        </p:nvGrpSpPr>
        <p:grpSpPr>
          <a:xfrm>
            <a:off x="4320757" y="1648528"/>
            <a:ext cx="7027492" cy="5279112"/>
            <a:chOff x="4181478" y="1580519"/>
            <a:chExt cx="6784761" cy="4977571"/>
          </a:xfrm>
        </p:grpSpPr>
        <p:pic>
          <p:nvPicPr>
            <p:cNvPr id="4" name="Picture 3">
              <a:extLst>
                <a:ext uri="{FF2B5EF4-FFF2-40B4-BE49-F238E27FC236}">
                  <a16:creationId xmlns:a16="http://schemas.microsoft.com/office/drawing/2014/main" id="{814B3C8E-FB05-4759-80DA-8FE8D0F29355}"/>
                </a:ext>
              </a:extLst>
            </p:cNvPr>
            <p:cNvPicPr>
              <a:picLocks noChangeAspect="1"/>
            </p:cNvPicPr>
            <p:nvPr/>
          </p:nvPicPr>
          <p:blipFill rotWithShape="1">
            <a:blip r:embed="rId3"/>
            <a:srcRect l="3721" t="10361" r="6370" b="31885"/>
            <a:stretch/>
          </p:blipFill>
          <p:spPr>
            <a:xfrm>
              <a:off x="4181479" y="1580519"/>
              <a:ext cx="6694432" cy="2319305"/>
            </a:xfrm>
            <a:prstGeom prst="rect">
              <a:avLst/>
            </a:prstGeom>
          </p:spPr>
        </p:pic>
        <p:pic>
          <p:nvPicPr>
            <p:cNvPr id="5" name="Picture 4">
              <a:extLst>
                <a:ext uri="{FF2B5EF4-FFF2-40B4-BE49-F238E27FC236}">
                  <a16:creationId xmlns:a16="http://schemas.microsoft.com/office/drawing/2014/main" id="{AE7BF13A-3373-4EA4-81E9-C608ECCE5C1B}"/>
                </a:ext>
              </a:extLst>
            </p:cNvPr>
            <p:cNvPicPr>
              <a:picLocks noChangeAspect="1"/>
            </p:cNvPicPr>
            <p:nvPr/>
          </p:nvPicPr>
          <p:blipFill rotWithShape="1">
            <a:blip r:embed="rId3"/>
            <a:srcRect l="3889" t="10178" r="4990" b="23627"/>
            <a:stretch/>
          </p:blipFill>
          <p:spPr>
            <a:xfrm>
              <a:off x="4181478" y="3899825"/>
              <a:ext cx="6784761" cy="2658265"/>
            </a:xfrm>
            <a:prstGeom prst="rect">
              <a:avLst/>
            </a:prstGeom>
          </p:spPr>
        </p:pic>
      </p:grpSp>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D2DDEE7F-F468-494C-A0B4-82E458A63184}"/>
                  </a:ext>
                </a:extLst>
              </p14:cNvPr>
              <p14:cNvContentPartPr/>
              <p14:nvPr/>
            </p14:nvContentPartPr>
            <p14:xfrm>
              <a:off x="523118" y="2948040"/>
              <a:ext cx="2063160" cy="86400"/>
            </p14:xfrm>
          </p:contentPart>
        </mc:Choice>
        <mc:Fallback>
          <p:pic>
            <p:nvPicPr>
              <p:cNvPr id="13" name="Ink 12">
                <a:extLst>
                  <a:ext uri="{FF2B5EF4-FFF2-40B4-BE49-F238E27FC236}">
                    <a16:creationId xmlns:a16="http://schemas.microsoft.com/office/drawing/2014/main" id="{D2DDEE7F-F468-494C-A0B4-82E458A63184}"/>
                  </a:ext>
                </a:extLst>
              </p:cNvPr>
              <p:cNvPicPr/>
              <p:nvPr/>
            </p:nvPicPr>
            <p:blipFill>
              <a:blip r:embed="rId5"/>
              <a:stretch>
                <a:fillRect/>
              </a:stretch>
            </p:blipFill>
            <p:spPr>
              <a:xfrm>
                <a:off x="451118" y="2804040"/>
                <a:ext cx="220680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8ED49786-6E58-47AC-8886-3F06479AE6D8}"/>
                  </a:ext>
                </a:extLst>
              </p14:cNvPr>
              <p14:cNvContentPartPr/>
              <p14:nvPr/>
            </p14:nvContentPartPr>
            <p14:xfrm>
              <a:off x="468758" y="3366360"/>
              <a:ext cx="2237040" cy="62640"/>
            </p14:xfrm>
          </p:contentPart>
        </mc:Choice>
        <mc:Fallback>
          <p:pic>
            <p:nvPicPr>
              <p:cNvPr id="14" name="Ink 13">
                <a:extLst>
                  <a:ext uri="{FF2B5EF4-FFF2-40B4-BE49-F238E27FC236}">
                    <a16:creationId xmlns:a16="http://schemas.microsoft.com/office/drawing/2014/main" id="{8ED49786-6E58-47AC-8886-3F06479AE6D8}"/>
                  </a:ext>
                </a:extLst>
              </p:cNvPr>
              <p:cNvPicPr/>
              <p:nvPr/>
            </p:nvPicPr>
            <p:blipFill>
              <a:blip r:embed="rId7"/>
              <a:stretch>
                <a:fillRect/>
              </a:stretch>
            </p:blipFill>
            <p:spPr>
              <a:xfrm>
                <a:off x="396746" y="3222360"/>
                <a:ext cx="2380703"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0F92AE2F-7E00-4B66-93AF-134FE025B665}"/>
                  </a:ext>
                </a:extLst>
              </p14:cNvPr>
              <p14:cNvContentPartPr/>
              <p14:nvPr/>
            </p14:nvContentPartPr>
            <p14:xfrm>
              <a:off x="4813975" y="1640878"/>
              <a:ext cx="144720" cy="360"/>
            </p14:xfrm>
          </p:contentPart>
        </mc:Choice>
        <mc:Fallback xmlns="">
          <p:pic>
            <p:nvPicPr>
              <p:cNvPr id="15" name="Ink 14">
                <a:extLst>
                  <a:ext uri="{FF2B5EF4-FFF2-40B4-BE49-F238E27FC236}">
                    <a16:creationId xmlns:a16="http://schemas.microsoft.com/office/drawing/2014/main" id="{0F92AE2F-7E00-4B66-93AF-134FE025B665}"/>
                  </a:ext>
                </a:extLst>
              </p:cNvPr>
              <p:cNvPicPr/>
              <p:nvPr/>
            </p:nvPicPr>
            <p:blipFill>
              <a:blip r:embed="rId9"/>
              <a:stretch>
                <a:fillRect/>
              </a:stretch>
            </p:blipFill>
            <p:spPr>
              <a:xfrm>
                <a:off x="4742335" y="1496878"/>
                <a:ext cx="2883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73E3E399-193D-4BE2-AB85-ABB7E492BA1F}"/>
                  </a:ext>
                </a:extLst>
              </p14:cNvPr>
              <p14:cNvContentPartPr/>
              <p14:nvPr/>
            </p14:nvContentPartPr>
            <p14:xfrm>
              <a:off x="5843575" y="1598758"/>
              <a:ext cx="278280" cy="36360"/>
            </p14:xfrm>
          </p:contentPart>
        </mc:Choice>
        <mc:Fallback xmlns="">
          <p:pic>
            <p:nvPicPr>
              <p:cNvPr id="16" name="Ink 15">
                <a:extLst>
                  <a:ext uri="{FF2B5EF4-FFF2-40B4-BE49-F238E27FC236}">
                    <a16:creationId xmlns:a16="http://schemas.microsoft.com/office/drawing/2014/main" id="{73E3E399-193D-4BE2-AB85-ABB7E492BA1F}"/>
                  </a:ext>
                </a:extLst>
              </p:cNvPr>
              <p:cNvPicPr/>
              <p:nvPr/>
            </p:nvPicPr>
            <p:blipFill>
              <a:blip r:embed="rId11"/>
              <a:stretch>
                <a:fillRect/>
              </a:stretch>
            </p:blipFill>
            <p:spPr>
              <a:xfrm>
                <a:off x="5771935" y="1454758"/>
                <a:ext cx="4219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4198835E-AD7C-48BC-AC9D-EDC6D5E32E79}"/>
                  </a:ext>
                </a:extLst>
              </p14:cNvPr>
              <p14:cNvContentPartPr/>
              <p14:nvPr/>
            </p14:nvContentPartPr>
            <p14:xfrm>
              <a:off x="6952015" y="1646638"/>
              <a:ext cx="214560" cy="360"/>
            </p14:xfrm>
          </p:contentPart>
        </mc:Choice>
        <mc:Fallback xmlns="">
          <p:pic>
            <p:nvPicPr>
              <p:cNvPr id="17" name="Ink 16">
                <a:extLst>
                  <a:ext uri="{FF2B5EF4-FFF2-40B4-BE49-F238E27FC236}">
                    <a16:creationId xmlns:a16="http://schemas.microsoft.com/office/drawing/2014/main" id="{4198835E-AD7C-48BC-AC9D-EDC6D5E32E79}"/>
                  </a:ext>
                </a:extLst>
              </p:cNvPr>
              <p:cNvPicPr/>
              <p:nvPr/>
            </p:nvPicPr>
            <p:blipFill>
              <a:blip r:embed="rId13"/>
              <a:stretch>
                <a:fillRect/>
              </a:stretch>
            </p:blipFill>
            <p:spPr>
              <a:xfrm>
                <a:off x="6880015" y="1502998"/>
                <a:ext cx="3582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0D4DF9F3-AD7C-4575-9681-9C39851FDEBA}"/>
                  </a:ext>
                </a:extLst>
              </p14:cNvPr>
              <p14:cNvContentPartPr/>
              <p14:nvPr/>
            </p14:nvContentPartPr>
            <p14:xfrm>
              <a:off x="10760815" y="1604518"/>
              <a:ext cx="185040" cy="360"/>
            </p14:xfrm>
          </p:contentPart>
        </mc:Choice>
        <mc:Fallback xmlns="">
          <p:pic>
            <p:nvPicPr>
              <p:cNvPr id="18" name="Ink 17">
                <a:extLst>
                  <a:ext uri="{FF2B5EF4-FFF2-40B4-BE49-F238E27FC236}">
                    <a16:creationId xmlns:a16="http://schemas.microsoft.com/office/drawing/2014/main" id="{0D4DF9F3-AD7C-4575-9681-9C39851FDEBA}"/>
                  </a:ext>
                </a:extLst>
              </p:cNvPr>
              <p:cNvPicPr/>
              <p:nvPr/>
            </p:nvPicPr>
            <p:blipFill>
              <a:blip r:embed="rId15"/>
              <a:stretch>
                <a:fillRect/>
              </a:stretch>
            </p:blipFill>
            <p:spPr>
              <a:xfrm>
                <a:off x="10688815" y="1460878"/>
                <a:ext cx="3286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165F70BB-604D-4191-B822-7E00C7891411}"/>
                  </a:ext>
                </a:extLst>
              </p14:cNvPr>
              <p14:cNvContentPartPr/>
              <p14:nvPr/>
            </p14:nvContentPartPr>
            <p14:xfrm>
              <a:off x="10887535" y="2651758"/>
              <a:ext cx="93960" cy="360"/>
            </p14:xfrm>
          </p:contentPart>
        </mc:Choice>
        <mc:Fallback xmlns="">
          <p:pic>
            <p:nvPicPr>
              <p:cNvPr id="19" name="Ink 18">
                <a:extLst>
                  <a:ext uri="{FF2B5EF4-FFF2-40B4-BE49-F238E27FC236}">
                    <a16:creationId xmlns:a16="http://schemas.microsoft.com/office/drawing/2014/main" id="{165F70BB-604D-4191-B822-7E00C7891411}"/>
                  </a:ext>
                </a:extLst>
              </p:cNvPr>
              <p:cNvPicPr/>
              <p:nvPr/>
            </p:nvPicPr>
            <p:blipFill>
              <a:blip r:embed="rId17"/>
              <a:stretch>
                <a:fillRect/>
              </a:stretch>
            </p:blipFill>
            <p:spPr>
              <a:xfrm>
                <a:off x="10815895" y="2508118"/>
                <a:ext cx="2376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0232DF05-0227-43F9-881F-79AD4422DB6D}"/>
                  </a:ext>
                </a:extLst>
              </p14:cNvPr>
              <p14:cNvContentPartPr/>
              <p14:nvPr/>
            </p14:nvContentPartPr>
            <p14:xfrm>
              <a:off x="10675495" y="3233158"/>
              <a:ext cx="97200" cy="360"/>
            </p14:xfrm>
          </p:contentPart>
        </mc:Choice>
        <mc:Fallback xmlns="">
          <p:pic>
            <p:nvPicPr>
              <p:cNvPr id="20" name="Ink 19">
                <a:extLst>
                  <a:ext uri="{FF2B5EF4-FFF2-40B4-BE49-F238E27FC236}">
                    <a16:creationId xmlns:a16="http://schemas.microsoft.com/office/drawing/2014/main" id="{0232DF05-0227-43F9-881F-79AD4422DB6D}"/>
                  </a:ext>
                </a:extLst>
              </p:cNvPr>
              <p:cNvPicPr/>
              <p:nvPr/>
            </p:nvPicPr>
            <p:blipFill>
              <a:blip r:embed="rId17"/>
              <a:stretch>
                <a:fillRect/>
              </a:stretch>
            </p:blipFill>
            <p:spPr>
              <a:xfrm>
                <a:off x="10603855" y="3089518"/>
                <a:ext cx="2408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E746B461-25D9-4EB2-B9E5-E071986ABF6D}"/>
                  </a:ext>
                </a:extLst>
              </p14:cNvPr>
              <p14:cNvContentPartPr/>
              <p14:nvPr/>
            </p14:nvContentPartPr>
            <p14:xfrm>
              <a:off x="7066855" y="2615758"/>
              <a:ext cx="114480" cy="360"/>
            </p14:xfrm>
          </p:contentPart>
        </mc:Choice>
        <mc:Fallback xmlns="">
          <p:pic>
            <p:nvPicPr>
              <p:cNvPr id="21" name="Ink 20">
                <a:extLst>
                  <a:ext uri="{FF2B5EF4-FFF2-40B4-BE49-F238E27FC236}">
                    <a16:creationId xmlns:a16="http://schemas.microsoft.com/office/drawing/2014/main" id="{E746B461-25D9-4EB2-B9E5-E071986ABF6D}"/>
                  </a:ext>
                </a:extLst>
              </p:cNvPr>
              <p:cNvPicPr/>
              <p:nvPr/>
            </p:nvPicPr>
            <p:blipFill>
              <a:blip r:embed="rId20"/>
              <a:stretch>
                <a:fillRect/>
              </a:stretch>
            </p:blipFill>
            <p:spPr>
              <a:xfrm>
                <a:off x="6994855" y="2471758"/>
                <a:ext cx="2581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69BA03BD-F0A1-41FC-94AD-6F82F0CF3F26}"/>
                  </a:ext>
                </a:extLst>
              </p14:cNvPr>
              <p14:cNvContentPartPr/>
              <p14:nvPr/>
            </p14:nvContentPartPr>
            <p14:xfrm>
              <a:off x="6896935" y="3215518"/>
              <a:ext cx="105120" cy="24840"/>
            </p14:xfrm>
          </p:contentPart>
        </mc:Choice>
        <mc:Fallback xmlns="">
          <p:pic>
            <p:nvPicPr>
              <p:cNvPr id="22" name="Ink 21">
                <a:extLst>
                  <a:ext uri="{FF2B5EF4-FFF2-40B4-BE49-F238E27FC236}">
                    <a16:creationId xmlns:a16="http://schemas.microsoft.com/office/drawing/2014/main" id="{69BA03BD-F0A1-41FC-94AD-6F82F0CF3F26}"/>
                  </a:ext>
                </a:extLst>
              </p:cNvPr>
              <p:cNvPicPr/>
              <p:nvPr/>
            </p:nvPicPr>
            <p:blipFill>
              <a:blip r:embed="rId22"/>
              <a:stretch>
                <a:fillRect/>
              </a:stretch>
            </p:blipFill>
            <p:spPr>
              <a:xfrm>
                <a:off x="6824935" y="3071518"/>
                <a:ext cx="24876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A9E8CE32-A39E-418A-820A-5D31D8B4EC9E}"/>
                  </a:ext>
                </a:extLst>
              </p14:cNvPr>
              <p14:cNvContentPartPr/>
              <p14:nvPr/>
            </p14:nvContentPartPr>
            <p14:xfrm>
              <a:off x="5976775" y="2615038"/>
              <a:ext cx="116640" cy="12600"/>
            </p14:xfrm>
          </p:contentPart>
        </mc:Choice>
        <mc:Fallback xmlns="">
          <p:pic>
            <p:nvPicPr>
              <p:cNvPr id="23" name="Ink 22">
                <a:extLst>
                  <a:ext uri="{FF2B5EF4-FFF2-40B4-BE49-F238E27FC236}">
                    <a16:creationId xmlns:a16="http://schemas.microsoft.com/office/drawing/2014/main" id="{A9E8CE32-A39E-418A-820A-5D31D8B4EC9E}"/>
                  </a:ext>
                </a:extLst>
              </p:cNvPr>
              <p:cNvPicPr/>
              <p:nvPr/>
            </p:nvPicPr>
            <p:blipFill>
              <a:blip r:embed="rId24"/>
              <a:stretch>
                <a:fillRect/>
              </a:stretch>
            </p:blipFill>
            <p:spPr>
              <a:xfrm>
                <a:off x="5905135" y="2471398"/>
                <a:ext cx="26028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C83679D7-BE3A-4D85-9362-C94F01ED067D}"/>
                  </a:ext>
                </a:extLst>
              </p14:cNvPr>
              <p14:cNvContentPartPr/>
              <p14:nvPr/>
            </p14:nvContentPartPr>
            <p14:xfrm>
              <a:off x="5758615" y="3191038"/>
              <a:ext cx="145440" cy="27360"/>
            </p14:xfrm>
          </p:contentPart>
        </mc:Choice>
        <mc:Fallback xmlns="">
          <p:pic>
            <p:nvPicPr>
              <p:cNvPr id="24" name="Ink 23">
                <a:extLst>
                  <a:ext uri="{FF2B5EF4-FFF2-40B4-BE49-F238E27FC236}">
                    <a16:creationId xmlns:a16="http://schemas.microsoft.com/office/drawing/2014/main" id="{C83679D7-BE3A-4D85-9362-C94F01ED067D}"/>
                  </a:ext>
                </a:extLst>
              </p:cNvPr>
              <p:cNvPicPr/>
              <p:nvPr/>
            </p:nvPicPr>
            <p:blipFill>
              <a:blip r:embed="rId26"/>
              <a:stretch>
                <a:fillRect/>
              </a:stretch>
            </p:blipFill>
            <p:spPr>
              <a:xfrm>
                <a:off x="5686615" y="3047398"/>
                <a:ext cx="28908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5" name="Ink 24">
                <a:extLst>
                  <a:ext uri="{FF2B5EF4-FFF2-40B4-BE49-F238E27FC236}">
                    <a16:creationId xmlns:a16="http://schemas.microsoft.com/office/drawing/2014/main" id="{32D24D07-15EE-46B0-8331-F88028C16911}"/>
                  </a:ext>
                </a:extLst>
              </p14:cNvPr>
              <p14:cNvContentPartPr/>
              <p14:nvPr/>
            </p14:nvContentPartPr>
            <p14:xfrm>
              <a:off x="4910815" y="2597398"/>
              <a:ext cx="77400" cy="360"/>
            </p14:xfrm>
          </p:contentPart>
        </mc:Choice>
        <mc:Fallback xmlns="">
          <p:pic>
            <p:nvPicPr>
              <p:cNvPr id="25" name="Ink 24">
                <a:extLst>
                  <a:ext uri="{FF2B5EF4-FFF2-40B4-BE49-F238E27FC236}">
                    <a16:creationId xmlns:a16="http://schemas.microsoft.com/office/drawing/2014/main" id="{32D24D07-15EE-46B0-8331-F88028C16911}"/>
                  </a:ext>
                </a:extLst>
              </p:cNvPr>
              <p:cNvPicPr/>
              <p:nvPr/>
            </p:nvPicPr>
            <p:blipFill>
              <a:blip r:embed="rId28"/>
              <a:stretch>
                <a:fillRect/>
              </a:stretch>
            </p:blipFill>
            <p:spPr>
              <a:xfrm>
                <a:off x="4838815" y="2453398"/>
                <a:ext cx="2210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355BAF10-BB53-4F75-97FD-C6CCF4AB8D91}"/>
                  </a:ext>
                </a:extLst>
              </p14:cNvPr>
              <p14:cNvContentPartPr/>
              <p14:nvPr/>
            </p14:nvContentPartPr>
            <p14:xfrm>
              <a:off x="4698775" y="3228478"/>
              <a:ext cx="104760" cy="11160"/>
            </p14:xfrm>
          </p:contentPart>
        </mc:Choice>
        <mc:Fallback xmlns="">
          <p:pic>
            <p:nvPicPr>
              <p:cNvPr id="26" name="Ink 25">
                <a:extLst>
                  <a:ext uri="{FF2B5EF4-FFF2-40B4-BE49-F238E27FC236}">
                    <a16:creationId xmlns:a16="http://schemas.microsoft.com/office/drawing/2014/main" id="{355BAF10-BB53-4F75-97FD-C6CCF4AB8D91}"/>
                  </a:ext>
                </a:extLst>
              </p:cNvPr>
              <p:cNvPicPr/>
              <p:nvPr/>
            </p:nvPicPr>
            <p:blipFill>
              <a:blip r:embed="rId30"/>
              <a:stretch>
                <a:fillRect/>
              </a:stretch>
            </p:blipFill>
            <p:spPr>
              <a:xfrm>
                <a:off x="4627135" y="3084838"/>
                <a:ext cx="248400" cy="298800"/>
              </a:xfrm>
              <a:prstGeom prst="rect">
                <a:avLst/>
              </a:prstGeom>
            </p:spPr>
          </p:pic>
        </mc:Fallback>
      </mc:AlternateContent>
    </p:spTree>
    <p:extLst>
      <p:ext uri="{BB962C8B-B14F-4D97-AF65-F5344CB8AC3E}">
        <p14:creationId xmlns:p14="http://schemas.microsoft.com/office/powerpoint/2010/main" val="173920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B4CF-76D9-4F36-9C90-EE12B7EC739F}"/>
              </a:ext>
            </a:extLst>
          </p:cNvPr>
          <p:cNvSpPr>
            <a:spLocks noGrp="1"/>
          </p:cNvSpPr>
          <p:nvPr>
            <p:ph type="title"/>
          </p:nvPr>
        </p:nvSpPr>
        <p:spPr>
          <a:xfrm>
            <a:off x="220525" y="39834"/>
            <a:ext cx="10515600" cy="1325563"/>
          </a:xfrm>
        </p:spPr>
        <p:txBody>
          <a:bodyPr/>
          <a:lstStyle/>
          <a:p>
            <a:r>
              <a:rPr lang="en-CA" dirty="0"/>
              <a:t>Decoder Basic Design</a:t>
            </a:r>
          </a:p>
        </p:txBody>
      </p:sp>
      <p:pic>
        <p:nvPicPr>
          <p:cNvPr id="4" name="Picture 3">
            <a:extLst>
              <a:ext uri="{FF2B5EF4-FFF2-40B4-BE49-F238E27FC236}">
                <a16:creationId xmlns:a16="http://schemas.microsoft.com/office/drawing/2014/main" id="{C1D195FB-BF76-49DD-B934-EB7337C36CD8}"/>
              </a:ext>
            </a:extLst>
          </p:cNvPr>
          <p:cNvPicPr>
            <a:picLocks noChangeAspect="1"/>
          </p:cNvPicPr>
          <p:nvPr/>
        </p:nvPicPr>
        <p:blipFill rotWithShape="1">
          <a:blip r:embed="rId3"/>
          <a:srcRect r="43431" b="67002"/>
          <a:stretch/>
        </p:blipFill>
        <p:spPr>
          <a:xfrm>
            <a:off x="282497" y="2613443"/>
            <a:ext cx="2257338" cy="1116888"/>
          </a:xfrm>
          <a:prstGeom prst="rect">
            <a:avLst/>
          </a:prstGeom>
        </p:spPr>
      </p:pic>
      <p:grpSp>
        <p:nvGrpSpPr>
          <p:cNvPr id="8" name="Group 7">
            <a:extLst>
              <a:ext uri="{FF2B5EF4-FFF2-40B4-BE49-F238E27FC236}">
                <a16:creationId xmlns:a16="http://schemas.microsoft.com/office/drawing/2014/main" id="{7435AEBD-1FD4-43B8-BAD4-22D518CA9F28}"/>
              </a:ext>
            </a:extLst>
          </p:cNvPr>
          <p:cNvGrpSpPr/>
          <p:nvPr/>
        </p:nvGrpSpPr>
        <p:grpSpPr>
          <a:xfrm>
            <a:off x="2737137" y="989462"/>
            <a:ext cx="7835479" cy="5328017"/>
            <a:chOff x="4081494" y="590645"/>
            <a:chExt cx="7595815" cy="4723391"/>
          </a:xfrm>
        </p:grpSpPr>
        <p:grpSp>
          <p:nvGrpSpPr>
            <p:cNvPr id="6" name="Group 5">
              <a:extLst>
                <a:ext uri="{FF2B5EF4-FFF2-40B4-BE49-F238E27FC236}">
                  <a16:creationId xmlns:a16="http://schemas.microsoft.com/office/drawing/2014/main" id="{50B30093-A8C3-4C3C-9B9E-DABC0C622439}"/>
                </a:ext>
              </a:extLst>
            </p:cNvPr>
            <p:cNvGrpSpPr/>
            <p:nvPr/>
          </p:nvGrpSpPr>
          <p:grpSpPr>
            <a:xfrm>
              <a:off x="4081494" y="590645"/>
              <a:ext cx="7595815" cy="4723391"/>
              <a:chOff x="4321158" y="39834"/>
              <a:chExt cx="7595815" cy="4723391"/>
            </a:xfrm>
          </p:grpSpPr>
          <p:pic>
            <p:nvPicPr>
              <p:cNvPr id="5" name="Picture 4">
                <a:extLst>
                  <a:ext uri="{FF2B5EF4-FFF2-40B4-BE49-F238E27FC236}">
                    <a16:creationId xmlns:a16="http://schemas.microsoft.com/office/drawing/2014/main" id="{6FD432A0-75BB-4673-A903-DBB8A0FD4BE8}"/>
                  </a:ext>
                </a:extLst>
              </p:cNvPr>
              <p:cNvPicPr>
                <a:picLocks noChangeAspect="1"/>
              </p:cNvPicPr>
              <p:nvPr/>
            </p:nvPicPr>
            <p:blipFill rotWithShape="1">
              <a:blip r:embed="rId4"/>
              <a:srcRect l="29218" t="2975" r="8704" b="26776"/>
              <a:stretch/>
            </p:blipFill>
            <p:spPr>
              <a:xfrm>
                <a:off x="4321158" y="39834"/>
                <a:ext cx="7595815" cy="4723391"/>
              </a:xfrm>
              <a:prstGeom prst="rect">
                <a:avLst/>
              </a:prstGeom>
            </p:spPr>
          </p:pic>
          <p:pic>
            <p:nvPicPr>
              <p:cNvPr id="20" name="Picture 19">
                <a:extLst>
                  <a:ext uri="{FF2B5EF4-FFF2-40B4-BE49-F238E27FC236}">
                    <a16:creationId xmlns:a16="http://schemas.microsoft.com/office/drawing/2014/main" id="{96543F1F-D6B9-4701-9E48-F3A3C607B572}"/>
                  </a:ext>
                </a:extLst>
              </p:cNvPr>
              <p:cNvPicPr>
                <a:picLocks noChangeAspect="1"/>
              </p:cNvPicPr>
              <p:nvPr/>
            </p:nvPicPr>
            <p:blipFill rotWithShape="1">
              <a:blip r:embed="rId3"/>
              <a:srcRect l="32631" t="1727" r="54870" b="82391"/>
              <a:stretch/>
            </p:blipFill>
            <p:spPr>
              <a:xfrm>
                <a:off x="5034020" y="2361723"/>
                <a:ext cx="402504" cy="433809"/>
              </a:xfrm>
              <a:prstGeom prst="rect">
                <a:avLst/>
              </a:prstGeom>
            </p:spPr>
          </p:pic>
          <p:pic>
            <p:nvPicPr>
              <p:cNvPr id="21" name="Picture 20">
                <a:extLst>
                  <a:ext uri="{FF2B5EF4-FFF2-40B4-BE49-F238E27FC236}">
                    <a16:creationId xmlns:a16="http://schemas.microsoft.com/office/drawing/2014/main" id="{6C7495F5-A900-424A-9CC9-62A2FDEFBD5A}"/>
                  </a:ext>
                </a:extLst>
              </p:cNvPr>
              <p:cNvPicPr>
                <a:picLocks noChangeAspect="1"/>
              </p:cNvPicPr>
              <p:nvPr/>
            </p:nvPicPr>
            <p:blipFill rotWithShape="1">
              <a:blip r:embed="rId3"/>
              <a:srcRect l="6159" t="14940" r="80925" b="68195"/>
              <a:stretch/>
            </p:blipFill>
            <p:spPr>
              <a:xfrm>
                <a:off x="6283151" y="2375608"/>
                <a:ext cx="391692" cy="433809"/>
              </a:xfrm>
              <a:prstGeom prst="rect">
                <a:avLst/>
              </a:prstGeom>
            </p:spPr>
          </p:pic>
        </p:grpSp>
        <p:sp>
          <p:nvSpPr>
            <p:cNvPr id="22" name="TextBox 21">
              <a:extLst>
                <a:ext uri="{FF2B5EF4-FFF2-40B4-BE49-F238E27FC236}">
                  <a16:creationId xmlns:a16="http://schemas.microsoft.com/office/drawing/2014/main" id="{290BA136-E184-4A75-A6A5-5E2642D393CB}"/>
                </a:ext>
              </a:extLst>
            </p:cNvPr>
            <p:cNvSpPr txBox="1"/>
            <p:nvPr/>
          </p:nvSpPr>
          <p:spPr>
            <a:xfrm>
              <a:off x="4081494" y="1957953"/>
              <a:ext cx="1659933" cy="818550"/>
            </a:xfrm>
            <a:prstGeom prst="rect">
              <a:avLst/>
            </a:prstGeom>
            <a:noFill/>
          </p:spPr>
          <p:txBody>
            <a:bodyPr wrap="square" rtlCol="0">
              <a:spAutoFit/>
            </a:bodyPr>
            <a:lstStyle/>
            <a:p>
              <a:r>
                <a:rPr lang="es-ES" dirty="0"/>
                <a:t>Último estado oculto del codificador</a:t>
              </a:r>
              <a:endParaRPr lang="en-CA" dirty="0"/>
            </a:p>
          </p:txBody>
        </p:sp>
        <p:sp>
          <p:nvSpPr>
            <p:cNvPr id="23" name="TextBox 22">
              <a:extLst>
                <a:ext uri="{FF2B5EF4-FFF2-40B4-BE49-F238E27FC236}">
                  <a16:creationId xmlns:a16="http://schemas.microsoft.com/office/drawing/2014/main" id="{C04AA7AC-71F6-4CC4-893E-94167448297F}"/>
                </a:ext>
              </a:extLst>
            </p:cNvPr>
            <p:cNvSpPr txBox="1"/>
            <p:nvPr/>
          </p:nvSpPr>
          <p:spPr>
            <a:xfrm>
              <a:off x="5822748" y="3545316"/>
              <a:ext cx="1819817" cy="646331"/>
            </a:xfrm>
            <a:prstGeom prst="rect">
              <a:avLst/>
            </a:prstGeom>
            <a:noFill/>
          </p:spPr>
          <p:txBody>
            <a:bodyPr wrap="square" rtlCol="0">
              <a:spAutoFit/>
            </a:bodyPr>
            <a:lstStyle/>
            <a:p>
              <a:r>
                <a:rPr lang="en-CA" dirty="0"/>
                <a:t>First hidden state of the decoder</a:t>
              </a:r>
            </a:p>
          </p:txBody>
        </p:sp>
        <p:sp>
          <p:nvSpPr>
            <p:cNvPr id="7" name="TextBox 6">
              <a:extLst>
                <a:ext uri="{FF2B5EF4-FFF2-40B4-BE49-F238E27FC236}">
                  <a16:creationId xmlns:a16="http://schemas.microsoft.com/office/drawing/2014/main" id="{82243183-16A7-4256-ADBD-CC786A9EA7F7}"/>
                </a:ext>
              </a:extLst>
            </p:cNvPr>
            <p:cNvSpPr txBox="1"/>
            <p:nvPr/>
          </p:nvSpPr>
          <p:spPr>
            <a:xfrm>
              <a:off x="6361432" y="2293858"/>
              <a:ext cx="448887" cy="461665"/>
            </a:xfrm>
            <a:prstGeom prst="rect">
              <a:avLst/>
            </a:prstGeom>
            <a:noFill/>
          </p:spPr>
          <p:txBody>
            <a:bodyPr wrap="square" rtlCol="0">
              <a:spAutoFit/>
            </a:bodyPr>
            <a:lstStyle/>
            <a:p>
              <a:r>
                <a:rPr lang="en-CA" sz="2400" dirty="0"/>
                <a:t>z</a:t>
              </a:r>
              <a:r>
                <a:rPr lang="en-CA" sz="2400" baseline="-25000" dirty="0"/>
                <a:t>1</a:t>
              </a:r>
            </a:p>
          </p:txBody>
        </p:sp>
        <p:sp>
          <p:nvSpPr>
            <p:cNvPr id="15" name="TextBox 14">
              <a:extLst>
                <a:ext uri="{FF2B5EF4-FFF2-40B4-BE49-F238E27FC236}">
                  <a16:creationId xmlns:a16="http://schemas.microsoft.com/office/drawing/2014/main" id="{C5D1670E-6172-498A-9C8B-6D5C85C0D176}"/>
                </a:ext>
              </a:extLst>
            </p:cNvPr>
            <p:cNvSpPr txBox="1"/>
            <p:nvPr/>
          </p:nvSpPr>
          <p:spPr>
            <a:xfrm>
              <a:off x="7663517" y="2293858"/>
              <a:ext cx="448887" cy="461665"/>
            </a:xfrm>
            <a:prstGeom prst="rect">
              <a:avLst/>
            </a:prstGeom>
            <a:noFill/>
          </p:spPr>
          <p:txBody>
            <a:bodyPr wrap="square" rtlCol="0">
              <a:spAutoFit/>
            </a:bodyPr>
            <a:lstStyle/>
            <a:p>
              <a:r>
                <a:rPr lang="en-CA" sz="2400" dirty="0"/>
                <a:t>z</a:t>
              </a:r>
              <a:r>
                <a:rPr lang="en-CA" sz="2400" baseline="-25000" dirty="0"/>
                <a:t>2</a:t>
              </a:r>
            </a:p>
          </p:txBody>
        </p:sp>
      </p:grpSp>
      <p:sp>
        <p:nvSpPr>
          <p:cNvPr id="3" name="Content Placeholder 2">
            <a:extLst>
              <a:ext uri="{FF2B5EF4-FFF2-40B4-BE49-F238E27FC236}">
                <a16:creationId xmlns:a16="http://schemas.microsoft.com/office/drawing/2014/main" id="{37C68A16-9B41-4E5D-944F-1AC46275B581}"/>
              </a:ext>
            </a:extLst>
          </p:cNvPr>
          <p:cNvSpPr>
            <a:spLocks noGrp="1"/>
          </p:cNvSpPr>
          <p:nvPr>
            <p:ph idx="1"/>
          </p:nvPr>
        </p:nvSpPr>
        <p:spPr>
          <a:xfrm>
            <a:off x="275027" y="1033649"/>
            <a:ext cx="4657191" cy="905988"/>
          </a:xfrm>
        </p:spPr>
        <p:txBody>
          <a:bodyPr>
            <a:normAutofit fontScale="92500"/>
          </a:bodyPr>
          <a:lstStyle/>
          <a:p>
            <a:r>
              <a:rPr lang="es-ES" dirty="0"/>
              <a:t>Producir una secuencia de salida de un elemento a la vez</a:t>
            </a:r>
            <a:endParaRPr lang="en-CA" dirty="0"/>
          </a:p>
        </p:txBody>
      </p:sp>
      <p:pic>
        <p:nvPicPr>
          <p:cNvPr id="17" name="Picture 16">
            <a:extLst>
              <a:ext uri="{FF2B5EF4-FFF2-40B4-BE49-F238E27FC236}">
                <a16:creationId xmlns:a16="http://schemas.microsoft.com/office/drawing/2014/main" id="{8C0A2951-CB1C-4F02-9383-4844CE1191D5}"/>
              </a:ext>
            </a:extLst>
          </p:cNvPr>
          <p:cNvPicPr>
            <a:picLocks noChangeAspect="1"/>
          </p:cNvPicPr>
          <p:nvPr/>
        </p:nvPicPr>
        <p:blipFill rotWithShape="1">
          <a:blip r:embed="rId3"/>
          <a:srcRect t="40147" r="13505" b="1425"/>
          <a:stretch/>
        </p:blipFill>
        <p:spPr>
          <a:xfrm>
            <a:off x="6230029" y="4632959"/>
            <a:ext cx="3451528" cy="1977601"/>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413CE5F-BDFA-46EA-97F9-4452FA11B3DD}"/>
                  </a:ext>
                </a:extLst>
              </p:cNvPr>
              <p:cNvSpPr txBox="1"/>
              <p:nvPr/>
            </p:nvSpPr>
            <p:spPr>
              <a:xfrm>
                <a:off x="7659596" y="5502728"/>
                <a:ext cx="1125176" cy="430887"/>
              </a:xfrm>
              <a:prstGeom prst="rect">
                <a:avLst/>
              </a:prstGeom>
              <a:solidFill>
                <a:schemeClr val="bg1"/>
              </a:solidFill>
            </p:spPr>
            <p:txBody>
              <a:bodyPr wrap="square" lIns="0" tIns="0" rIns="0" bIns="0" rtlCol="0">
                <a:spAutoFit/>
              </a:bodyPr>
              <a:lstStyle/>
              <a:p>
                <a:r>
                  <a:rPr lang="en-CA" sz="2800" dirty="0"/>
                  <a:t>(V</a:t>
                </a:r>
                <a14:m>
                  <m:oMath xmlns:m="http://schemas.openxmlformats.org/officeDocument/2006/math">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h</m:t>
                        </m:r>
                        <m:r>
                          <a:rPr lang="en-CA" sz="2800" b="0" i="1" baseline="30000" smtClean="0">
                            <a:latin typeface="Cambria Math" panose="02040503050406030204" pitchFamily="18" charset="0"/>
                          </a:rPr>
                          <m:t>𝑑</m:t>
                        </m:r>
                      </m:e>
                      <m:sub>
                        <m:r>
                          <a:rPr lang="en-CA" sz="2800" b="0" i="1" smtClean="0">
                            <a:latin typeface="Cambria Math" panose="02040503050406030204" pitchFamily="18" charset="0"/>
                          </a:rPr>
                          <m:t>𝑡</m:t>
                        </m:r>
                      </m:sub>
                    </m:sSub>
                  </m:oMath>
                </a14:m>
                <a:r>
                  <a:rPr lang="en-CA" sz="2800" dirty="0"/>
                  <a:t>)</a:t>
                </a:r>
              </a:p>
            </p:txBody>
          </p:sp>
        </mc:Choice>
        <mc:Fallback xmlns="">
          <p:sp>
            <p:nvSpPr>
              <p:cNvPr id="16" name="TextBox 15">
                <a:extLst>
                  <a:ext uri="{FF2B5EF4-FFF2-40B4-BE49-F238E27FC236}">
                    <a16:creationId xmlns:a16="http://schemas.microsoft.com/office/drawing/2014/main" id="{A413CE5F-BDFA-46EA-97F9-4452FA11B3DD}"/>
                  </a:ext>
                </a:extLst>
              </p:cNvPr>
              <p:cNvSpPr txBox="1">
                <a:spLocks noRot="1" noChangeAspect="1" noMove="1" noResize="1" noEditPoints="1" noAdjustHandles="1" noChangeArrowheads="1" noChangeShapeType="1" noTextEdit="1"/>
              </p:cNvSpPr>
              <p:nvPr/>
            </p:nvSpPr>
            <p:spPr>
              <a:xfrm>
                <a:off x="7659596" y="5502728"/>
                <a:ext cx="1125176" cy="430887"/>
              </a:xfrm>
              <a:prstGeom prst="rect">
                <a:avLst/>
              </a:prstGeom>
              <a:blipFill>
                <a:blip r:embed="rId5"/>
                <a:stretch>
                  <a:fillRect l="-18919" t="-24286" b="-51429"/>
                </a:stretch>
              </a:blipFill>
            </p:spPr>
            <p:txBody>
              <a:bodyPr/>
              <a:lstStyle/>
              <a:p>
                <a:r>
                  <a:rPr lang="en-CA">
                    <a:noFill/>
                  </a:rPr>
                  <a:t> </a:t>
                </a:r>
              </a:p>
            </p:txBody>
          </p:sp>
        </mc:Fallback>
      </mc:AlternateContent>
    </p:spTree>
    <p:extLst>
      <p:ext uri="{BB962C8B-B14F-4D97-AF65-F5344CB8AC3E}">
        <p14:creationId xmlns:p14="http://schemas.microsoft.com/office/powerpoint/2010/main" val="1669385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35AEBD-1FD4-43B8-BAD4-22D518CA9F28}"/>
              </a:ext>
            </a:extLst>
          </p:cNvPr>
          <p:cNvGrpSpPr/>
          <p:nvPr/>
        </p:nvGrpSpPr>
        <p:grpSpPr>
          <a:xfrm>
            <a:off x="2553107" y="43201"/>
            <a:ext cx="7835479" cy="5328017"/>
            <a:chOff x="4081494" y="590645"/>
            <a:chExt cx="7595815" cy="4723391"/>
          </a:xfrm>
        </p:grpSpPr>
        <p:grpSp>
          <p:nvGrpSpPr>
            <p:cNvPr id="6" name="Group 5">
              <a:extLst>
                <a:ext uri="{FF2B5EF4-FFF2-40B4-BE49-F238E27FC236}">
                  <a16:creationId xmlns:a16="http://schemas.microsoft.com/office/drawing/2014/main" id="{50B30093-A8C3-4C3C-9B9E-DABC0C622439}"/>
                </a:ext>
              </a:extLst>
            </p:cNvPr>
            <p:cNvGrpSpPr/>
            <p:nvPr/>
          </p:nvGrpSpPr>
          <p:grpSpPr>
            <a:xfrm>
              <a:off x="4081494" y="590645"/>
              <a:ext cx="7595815" cy="4723391"/>
              <a:chOff x="4321158" y="39834"/>
              <a:chExt cx="7595815" cy="4723391"/>
            </a:xfrm>
          </p:grpSpPr>
          <p:pic>
            <p:nvPicPr>
              <p:cNvPr id="5" name="Picture 4">
                <a:extLst>
                  <a:ext uri="{FF2B5EF4-FFF2-40B4-BE49-F238E27FC236}">
                    <a16:creationId xmlns:a16="http://schemas.microsoft.com/office/drawing/2014/main" id="{6FD432A0-75BB-4673-A903-DBB8A0FD4BE8}"/>
                  </a:ext>
                </a:extLst>
              </p:cNvPr>
              <p:cNvPicPr>
                <a:picLocks noChangeAspect="1"/>
              </p:cNvPicPr>
              <p:nvPr/>
            </p:nvPicPr>
            <p:blipFill rotWithShape="1">
              <a:blip r:embed="rId3"/>
              <a:srcRect l="29218" t="2975" r="8704" b="26776"/>
              <a:stretch/>
            </p:blipFill>
            <p:spPr>
              <a:xfrm>
                <a:off x="4321158" y="39834"/>
                <a:ext cx="7595815" cy="4723391"/>
              </a:xfrm>
              <a:prstGeom prst="rect">
                <a:avLst/>
              </a:prstGeom>
            </p:spPr>
          </p:pic>
          <p:pic>
            <p:nvPicPr>
              <p:cNvPr id="20" name="Picture 19">
                <a:extLst>
                  <a:ext uri="{FF2B5EF4-FFF2-40B4-BE49-F238E27FC236}">
                    <a16:creationId xmlns:a16="http://schemas.microsoft.com/office/drawing/2014/main" id="{96543F1F-D6B9-4701-9E48-F3A3C607B572}"/>
                  </a:ext>
                </a:extLst>
              </p:cNvPr>
              <p:cNvPicPr>
                <a:picLocks noChangeAspect="1"/>
              </p:cNvPicPr>
              <p:nvPr/>
            </p:nvPicPr>
            <p:blipFill rotWithShape="1">
              <a:blip r:embed="rId4"/>
              <a:srcRect l="32631" t="1727" r="54870" b="82391"/>
              <a:stretch/>
            </p:blipFill>
            <p:spPr>
              <a:xfrm>
                <a:off x="5034020" y="2361723"/>
                <a:ext cx="402504" cy="433809"/>
              </a:xfrm>
              <a:prstGeom prst="rect">
                <a:avLst/>
              </a:prstGeom>
            </p:spPr>
          </p:pic>
          <p:pic>
            <p:nvPicPr>
              <p:cNvPr id="21" name="Picture 20">
                <a:extLst>
                  <a:ext uri="{FF2B5EF4-FFF2-40B4-BE49-F238E27FC236}">
                    <a16:creationId xmlns:a16="http://schemas.microsoft.com/office/drawing/2014/main" id="{6C7495F5-A900-424A-9CC9-62A2FDEFBD5A}"/>
                  </a:ext>
                </a:extLst>
              </p:cNvPr>
              <p:cNvPicPr>
                <a:picLocks noChangeAspect="1"/>
              </p:cNvPicPr>
              <p:nvPr/>
            </p:nvPicPr>
            <p:blipFill rotWithShape="1">
              <a:blip r:embed="rId4"/>
              <a:srcRect l="6159" t="14940" r="80925" b="68195"/>
              <a:stretch/>
            </p:blipFill>
            <p:spPr>
              <a:xfrm>
                <a:off x="6283151" y="2375608"/>
                <a:ext cx="391692" cy="433809"/>
              </a:xfrm>
              <a:prstGeom prst="rect">
                <a:avLst/>
              </a:prstGeom>
            </p:spPr>
          </p:pic>
        </p:grpSp>
        <p:sp>
          <p:nvSpPr>
            <p:cNvPr id="7" name="TextBox 6">
              <a:extLst>
                <a:ext uri="{FF2B5EF4-FFF2-40B4-BE49-F238E27FC236}">
                  <a16:creationId xmlns:a16="http://schemas.microsoft.com/office/drawing/2014/main" id="{82243183-16A7-4256-ADBD-CC786A9EA7F7}"/>
                </a:ext>
              </a:extLst>
            </p:cNvPr>
            <p:cNvSpPr txBox="1"/>
            <p:nvPr/>
          </p:nvSpPr>
          <p:spPr>
            <a:xfrm>
              <a:off x="6361432" y="2293858"/>
              <a:ext cx="448887" cy="461665"/>
            </a:xfrm>
            <a:prstGeom prst="rect">
              <a:avLst/>
            </a:prstGeom>
            <a:noFill/>
          </p:spPr>
          <p:txBody>
            <a:bodyPr wrap="square" rtlCol="0">
              <a:spAutoFit/>
            </a:bodyPr>
            <a:lstStyle/>
            <a:p>
              <a:r>
                <a:rPr lang="en-CA" sz="2400" dirty="0"/>
                <a:t>z</a:t>
              </a:r>
              <a:r>
                <a:rPr lang="en-CA" sz="2400" baseline="-25000" dirty="0"/>
                <a:t>1</a:t>
              </a:r>
            </a:p>
          </p:txBody>
        </p:sp>
        <p:sp>
          <p:nvSpPr>
            <p:cNvPr id="15" name="TextBox 14">
              <a:extLst>
                <a:ext uri="{FF2B5EF4-FFF2-40B4-BE49-F238E27FC236}">
                  <a16:creationId xmlns:a16="http://schemas.microsoft.com/office/drawing/2014/main" id="{C5D1670E-6172-498A-9C8B-6D5C85C0D176}"/>
                </a:ext>
              </a:extLst>
            </p:cNvPr>
            <p:cNvSpPr txBox="1"/>
            <p:nvPr/>
          </p:nvSpPr>
          <p:spPr>
            <a:xfrm>
              <a:off x="7663517" y="2293858"/>
              <a:ext cx="448887" cy="461665"/>
            </a:xfrm>
            <a:prstGeom prst="rect">
              <a:avLst/>
            </a:prstGeom>
            <a:noFill/>
          </p:spPr>
          <p:txBody>
            <a:bodyPr wrap="square" rtlCol="0">
              <a:spAutoFit/>
            </a:bodyPr>
            <a:lstStyle/>
            <a:p>
              <a:r>
                <a:rPr lang="en-CA" sz="2400" dirty="0"/>
                <a:t>z</a:t>
              </a:r>
              <a:r>
                <a:rPr lang="en-CA" sz="2400" baseline="-25000" dirty="0"/>
                <a:t>2</a:t>
              </a:r>
            </a:p>
          </p:txBody>
        </p:sp>
      </p:grpSp>
      <p:pic>
        <p:nvPicPr>
          <p:cNvPr id="17" name="Picture 16">
            <a:extLst>
              <a:ext uri="{FF2B5EF4-FFF2-40B4-BE49-F238E27FC236}">
                <a16:creationId xmlns:a16="http://schemas.microsoft.com/office/drawing/2014/main" id="{8C0A2951-CB1C-4F02-9383-4844CE1191D5}"/>
              </a:ext>
            </a:extLst>
          </p:cNvPr>
          <p:cNvPicPr>
            <a:picLocks noChangeAspect="1"/>
          </p:cNvPicPr>
          <p:nvPr/>
        </p:nvPicPr>
        <p:blipFill rotWithShape="1">
          <a:blip r:embed="rId4"/>
          <a:srcRect t="40147" r="13505" b="1425"/>
          <a:stretch/>
        </p:blipFill>
        <p:spPr>
          <a:xfrm>
            <a:off x="4132113" y="4621381"/>
            <a:ext cx="3451528" cy="1977601"/>
          </a:xfrm>
          <a:prstGeom prst="rect">
            <a:avLst/>
          </a:prstGeom>
        </p:spPr>
      </p:pic>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51EE02E1-AEDA-45CB-8607-D1E074FC8714}"/>
                  </a:ext>
                </a:extLst>
              </p14:cNvPr>
              <p14:cNvContentPartPr/>
              <p14:nvPr/>
            </p14:nvContentPartPr>
            <p14:xfrm>
              <a:off x="3860778" y="3016870"/>
              <a:ext cx="5835240" cy="1330560"/>
            </p14:xfrm>
          </p:contentPart>
        </mc:Choice>
        <mc:Fallback xmlns="">
          <p:pic>
            <p:nvPicPr>
              <p:cNvPr id="16" name="Ink 15">
                <a:extLst>
                  <a:ext uri="{FF2B5EF4-FFF2-40B4-BE49-F238E27FC236}">
                    <a16:creationId xmlns:a16="http://schemas.microsoft.com/office/drawing/2014/main" id="{51EE02E1-AEDA-45CB-8607-D1E074FC8714}"/>
                  </a:ext>
                </a:extLst>
              </p:cNvPr>
              <p:cNvPicPr/>
              <p:nvPr/>
            </p:nvPicPr>
            <p:blipFill>
              <a:blip r:embed="rId6"/>
              <a:stretch>
                <a:fillRect/>
              </a:stretch>
            </p:blipFill>
            <p:spPr>
              <a:xfrm>
                <a:off x="3851778" y="3008230"/>
                <a:ext cx="5852880" cy="1348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36BF734-AF65-42F1-AD8B-6DD94C91493B}"/>
                  </a:ext>
                </a:extLst>
              </p14:cNvPr>
              <p14:cNvContentPartPr/>
              <p14:nvPr/>
            </p14:nvContentPartPr>
            <p14:xfrm>
              <a:off x="5620067" y="5369227"/>
              <a:ext cx="360" cy="360"/>
            </p14:xfrm>
          </p:contentPart>
        </mc:Choice>
        <mc:Fallback xmlns="">
          <p:pic>
            <p:nvPicPr>
              <p:cNvPr id="9" name="Ink 8">
                <a:extLst>
                  <a:ext uri="{FF2B5EF4-FFF2-40B4-BE49-F238E27FC236}">
                    <a16:creationId xmlns:a16="http://schemas.microsoft.com/office/drawing/2014/main" id="{236BF734-AF65-42F1-AD8B-6DD94C91493B}"/>
                  </a:ext>
                </a:extLst>
              </p:cNvPr>
              <p:cNvPicPr/>
              <p:nvPr/>
            </p:nvPicPr>
            <p:blipFill>
              <a:blip r:embed="rId8"/>
              <a:stretch>
                <a:fillRect/>
              </a:stretch>
            </p:blipFill>
            <p:spPr>
              <a:xfrm>
                <a:off x="5611427" y="53602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41825F25-0030-4DA5-AB06-24F2E5B0AA81}"/>
                  </a:ext>
                </a:extLst>
              </p14:cNvPr>
              <p14:cNvContentPartPr/>
              <p14:nvPr/>
            </p14:nvContentPartPr>
            <p14:xfrm>
              <a:off x="1235640" y="2855029"/>
              <a:ext cx="2520" cy="4680"/>
            </p14:xfrm>
          </p:contentPart>
        </mc:Choice>
        <mc:Fallback xmlns="">
          <p:pic>
            <p:nvPicPr>
              <p:cNvPr id="10" name="Ink 9">
                <a:extLst>
                  <a:ext uri="{FF2B5EF4-FFF2-40B4-BE49-F238E27FC236}">
                    <a16:creationId xmlns:a16="http://schemas.microsoft.com/office/drawing/2014/main" id="{41825F25-0030-4DA5-AB06-24F2E5B0AA81}"/>
                  </a:ext>
                </a:extLst>
              </p:cNvPr>
              <p:cNvPicPr/>
              <p:nvPr/>
            </p:nvPicPr>
            <p:blipFill>
              <a:blip r:embed="rId10"/>
              <a:stretch>
                <a:fillRect/>
              </a:stretch>
            </p:blipFill>
            <p:spPr>
              <a:xfrm>
                <a:off x="1226640" y="2846029"/>
                <a:ext cx="201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751FF3D3-59A8-47C6-B831-F6FB55652DD5}"/>
                  </a:ext>
                </a:extLst>
              </p14:cNvPr>
              <p14:cNvContentPartPr/>
              <p14:nvPr/>
            </p14:nvContentPartPr>
            <p14:xfrm>
              <a:off x="1723080" y="3086509"/>
              <a:ext cx="360" cy="360"/>
            </p14:xfrm>
          </p:contentPart>
        </mc:Choice>
        <mc:Fallback xmlns="">
          <p:pic>
            <p:nvPicPr>
              <p:cNvPr id="11" name="Ink 10">
                <a:extLst>
                  <a:ext uri="{FF2B5EF4-FFF2-40B4-BE49-F238E27FC236}">
                    <a16:creationId xmlns:a16="http://schemas.microsoft.com/office/drawing/2014/main" id="{751FF3D3-59A8-47C6-B831-F6FB55652DD5}"/>
                  </a:ext>
                </a:extLst>
              </p:cNvPr>
              <p:cNvPicPr/>
              <p:nvPr/>
            </p:nvPicPr>
            <p:blipFill>
              <a:blip r:embed="rId8"/>
              <a:stretch>
                <a:fillRect/>
              </a:stretch>
            </p:blipFill>
            <p:spPr>
              <a:xfrm>
                <a:off x="1714080" y="30775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DDCD30C2-B646-4F7F-A00A-DA3E5EC9CA03}"/>
                  </a:ext>
                </a:extLst>
              </p14:cNvPr>
              <p14:cNvContentPartPr/>
              <p14:nvPr/>
            </p14:nvContentPartPr>
            <p14:xfrm>
              <a:off x="1734240" y="5247589"/>
              <a:ext cx="360" cy="360"/>
            </p14:xfrm>
          </p:contentPart>
        </mc:Choice>
        <mc:Fallback xmlns="">
          <p:pic>
            <p:nvPicPr>
              <p:cNvPr id="12" name="Ink 11">
                <a:extLst>
                  <a:ext uri="{FF2B5EF4-FFF2-40B4-BE49-F238E27FC236}">
                    <a16:creationId xmlns:a16="http://schemas.microsoft.com/office/drawing/2014/main" id="{DDCD30C2-B646-4F7F-A00A-DA3E5EC9CA03}"/>
                  </a:ext>
                </a:extLst>
              </p:cNvPr>
              <p:cNvPicPr/>
              <p:nvPr/>
            </p:nvPicPr>
            <p:blipFill>
              <a:blip r:embed="rId8"/>
              <a:stretch>
                <a:fillRect/>
              </a:stretch>
            </p:blipFill>
            <p:spPr>
              <a:xfrm>
                <a:off x="1725600" y="52385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3014E91D-C436-4FCF-9818-8A09008DC7B4}"/>
                  </a:ext>
                </a:extLst>
              </p14:cNvPr>
              <p14:cNvContentPartPr/>
              <p14:nvPr/>
            </p14:nvContentPartPr>
            <p14:xfrm>
              <a:off x="1761960" y="3468829"/>
              <a:ext cx="360" cy="360"/>
            </p14:xfrm>
          </p:contentPart>
        </mc:Choice>
        <mc:Fallback xmlns="">
          <p:pic>
            <p:nvPicPr>
              <p:cNvPr id="13" name="Ink 12">
                <a:extLst>
                  <a:ext uri="{FF2B5EF4-FFF2-40B4-BE49-F238E27FC236}">
                    <a16:creationId xmlns:a16="http://schemas.microsoft.com/office/drawing/2014/main" id="{3014E91D-C436-4FCF-9818-8A09008DC7B4}"/>
                  </a:ext>
                </a:extLst>
              </p:cNvPr>
              <p:cNvPicPr/>
              <p:nvPr/>
            </p:nvPicPr>
            <p:blipFill>
              <a:blip r:embed="rId8"/>
              <a:stretch>
                <a:fillRect/>
              </a:stretch>
            </p:blipFill>
            <p:spPr>
              <a:xfrm>
                <a:off x="1753320" y="3460189"/>
                <a:ext cx="18000" cy="18000"/>
              </a:xfrm>
              <a:prstGeom prst="rect">
                <a:avLst/>
              </a:prstGeom>
            </p:spPr>
          </p:pic>
        </mc:Fallback>
      </mc:AlternateContent>
      <p:pic>
        <p:nvPicPr>
          <p:cNvPr id="4" name="Picture 3">
            <a:extLst>
              <a:ext uri="{FF2B5EF4-FFF2-40B4-BE49-F238E27FC236}">
                <a16:creationId xmlns:a16="http://schemas.microsoft.com/office/drawing/2014/main" id="{C1D195FB-BF76-49DD-B934-EB7337C36CD8}"/>
              </a:ext>
            </a:extLst>
          </p:cNvPr>
          <p:cNvPicPr>
            <a:picLocks noChangeAspect="1"/>
          </p:cNvPicPr>
          <p:nvPr/>
        </p:nvPicPr>
        <p:blipFill rotWithShape="1">
          <a:blip r:embed="rId4"/>
          <a:srcRect r="43431" b="67002"/>
          <a:stretch/>
        </p:blipFill>
        <p:spPr>
          <a:xfrm>
            <a:off x="220525" y="1980594"/>
            <a:ext cx="2257338" cy="1116888"/>
          </a:xfrm>
          <a:prstGeom prst="rect">
            <a:avLst/>
          </a:prstGeom>
        </p:spPr>
      </p:pic>
      <p:pic>
        <p:nvPicPr>
          <p:cNvPr id="25" name="Picture 24">
            <a:extLst>
              <a:ext uri="{FF2B5EF4-FFF2-40B4-BE49-F238E27FC236}">
                <a16:creationId xmlns:a16="http://schemas.microsoft.com/office/drawing/2014/main" id="{BDA2B55C-89B5-43D1-9ABF-B9B8ED497110}"/>
              </a:ext>
            </a:extLst>
          </p:cNvPr>
          <p:cNvPicPr>
            <a:picLocks noChangeAspect="1"/>
          </p:cNvPicPr>
          <p:nvPr/>
        </p:nvPicPr>
        <p:blipFill rotWithShape="1">
          <a:blip r:embed="rId14"/>
          <a:srcRect r="10959" b="20228"/>
          <a:stretch/>
        </p:blipFill>
        <p:spPr>
          <a:xfrm>
            <a:off x="8007570" y="4879102"/>
            <a:ext cx="3029748" cy="580724"/>
          </a:xfrm>
          <a:prstGeom prst="rect">
            <a:avLst/>
          </a:prstGeom>
        </p:spPr>
      </p:pic>
      <p:sp>
        <p:nvSpPr>
          <p:cNvPr id="2" name="Title 1">
            <a:extLst>
              <a:ext uri="{FF2B5EF4-FFF2-40B4-BE49-F238E27FC236}">
                <a16:creationId xmlns:a16="http://schemas.microsoft.com/office/drawing/2014/main" id="{059EB4CF-76D9-4F36-9C90-EE12B7EC739F}"/>
              </a:ext>
            </a:extLst>
          </p:cNvPr>
          <p:cNvSpPr>
            <a:spLocks noGrp="1"/>
          </p:cNvSpPr>
          <p:nvPr>
            <p:ph type="title"/>
          </p:nvPr>
        </p:nvSpPr>
        <p:spPr>
          <a:xfrm>
            <a:off x="220525" y="39834"/>
            <a:ext cx="10515600" cy="1325563"/>
          </a:xfrm>
        </p:spPr>
        <p:txBody>
          <a:bodyPr/>
          <a:lstStyle/>
          <a:p>
            <a:r>
              <a:rPr lang="en-CA" dirty="0"/>
              <a:t>Decoder Design</a:t>
            </a:r>
            <a:br>
              <a:rPr lang="en-CA" dirty="0"/>
            </a:br>
            <a:r>
              <a:rPr lang="en-CA" dirty="0"/>
              <a:t>Enhancement</a:t>
            </a:r>
          </a:p>
        </p:txBody>
      </p:sp>
      <p:sp>
        <p:nvSpPr>
          <p:cNvPr id="27" name="Content Placeholder 2">
            <a:extLst>
              <a:ext uri="{FF2B5EF4-FFF2-40B4-BE49-F238E27FC236}">
                <a16:creationId xmlns:a16="http://schemas.microsoft.com/office/drawing/2014/main" id="{83518AB6-C0C4-4CEB-9231-3C6D7DBECBA9}"/>
              </a:ext>
            </a:extLst>
          </p:cNvPr>
          <p:cNvSpPr>
            <a:spLocks noGrp="1"/>
          </p:cNvSpPr>
          <p:nvPr>
            <p:ph idx="1"/>
          </p:nvPr>
        </p:nvSpPr>
        <p:spPr>
          <a:xfrm>
            <a:off x="149267" y="5610181"/>
            <a:ext cx="3550439" cy="755208"/>
          </a:xfrm>
        </p:spPr>
        <p:txBody>
          <a:bodyPr>
            <a:normAutofit fontScale="77500" lnSpcReduction="20000"/>
          </a:bodyPr>
          <a:lstStyle/>
          <a:p>
            <a:pPr marL="0" indent="0">
              <a:buNone/>
            </a:pPr>
            <a:r>
              <a:rPr lang="es-ES" dirty="0"/>
              <a:t>Contexto disponible en cada paso de la decodificación</a:t>
            </a:r>
            <a:endParaRPr lang="en-CA" dirty="0"/>
          </a:p>
        </p:txBody>
      </p:sp>
      <p:sp>
        <p:nvSpPr>
          <p:cNvPr id="28" name="Arrow: Right 27">
            <a:extLst>
              <a:ext uri="{FF2B5EF4-FFF2-40B4-BE49-F238E27FC236}">
                <a16:creationId xmlns:a16="http://schemas.microsoft.com/office/drawing/2014/main" id="{6F199EDF-069B-4B9B-8AF2-6E8D66B69CED}"/>
              </a:ext>
            </a:extLst>
          </p:cNvPr>
          <p:cNvSpPr/>
          <p:nvPr/>
        </p:nvSpPr>
        <p:spPr>
          <a:xfrm>
            <a:off x="7525789" y="5087389"/>
            <a:ext cx="481781" cy="16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p14="http://schemas.microsoft.com/office/powerpoint/2010/main">
        <mc:Choice Requires="p14">
          <p:contentPart p14:bwMode="auto" r:id="rId15">
            <p14:nvContentPartPr>
              <p14:cNvPr id="39" name="Ink 38">
                <a:extLst>
                  <a:ext uri="{FF2B5EF4-FFF2-40B4-BE49-F238E27FC236}">
                    <a16:creationId xmlns:a16="http://schemas.microsoft.com/office/drawing/2014/main" id="{4906DFA2-8D15-418E-A824-04D7001ED49A}"/>
                  </a:ext>
                </a:extLst>
              </p14:cNvPr>
              <p14:cNvContentPartPr/>
              <p14:nvPr/>
            </p14:nvContentPartPr>
            <p14:xfrm>
              <a:off x="3601920" y="1024735"/>
              <a:ext cx="360" cy="360"/>
            </p14:xfrm>
          </p:contentPart>
        </mc:Choice>
        <mc:Fallback xmlns="">
          <p:pic>
            <p:nvPicPr>
              <p:cNvPr id="39" name="Ink 38">
                <a:extLst>
                  <a:ext uri="{FF2B5EF4-FFF2-40B4-BE49-F238E27FC236}">
                    <a16:creationId xmlns:a16="http://schemas.microsoft.com/office/drawing/2014/main" id="{4906DFA2-8D15-418E-A824-04D7001ED49A}"/>
                  </a:ext>
                </a:extLst>
              </p:cNvPr>
              <p:cNvPicPr/>
              <p:nvPr/>
            </p:nvPicPr>
            <p:blipFill>
              <a:blip r:embed="rId16"/>
              <a:stretch>
                <a:fillRect/>
              </a:stretch>
            </p:blipFill>
            <p:spPr>
              <a:xfrm>
                <a:off x="3592920" y="10160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0" name="Ink 39">
                <a:extLst>
                  <a:ext uri="{FF2B5EF4-FFF2-40B4-BE49-F238E27FC236}">
                    <a16:creationId xmlns:a16="http://schemas.microsoft.com/office/drawing/2014/main" id="{197A6CC3-D2A4-461C-9D15-5A430DAC32E4}"/>
                  </a:ext>
                </a:extLst>
              </p14:cNvPr>
              <p14:cNvContentPartPr/>
              <p14:nvPr/>
            </p14:nvContentPartPr>
            <p14:xfrm>
              <a:off x="3341280" y="969655"/>
              <a:ext cx="360" cy="360"/>
            </p14:xfrm>
          </p:contentPart>
        </mc:Choice>
        <mc:Fallback xmlns="">
          <p:pic>
            <p:nvPicPr>
              <p:cNvPr id="40" name="Ink 39">
                <a:extLst>
                  <a:ext uri="{FF2B5EF4-FFF2-40B4-BE49-F238E27FC236}">
                    <a16:creationId xmlns:a16="http://schemas.microsoft.com/office/drawing/2014/main" id="{197A6CC3-D2A4-461C-9D15-5A430DAC32E4}"/>
                  </a:ext>
                </a:extLst>
              </p:cNvPr>
              <p:cNvPicPr/>
              <p:nvPr/>
            </p:nvPicPr>
            <p:blipFill>
              <a:blip r:embed="rId16"/>
              <a:stretch>
                <a:fillRect/>
              </a:stretch>
            </p:blipFill>
            <p:spPr>
              <a:xfrm>
                <a:off x="3332640" y="96065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1" name="Ink 40">
                <a:extLst>
                  <a:ext uri="{FF2B5EF4-FFF2-40B4-BE49-F238E27FC236}">
                    <a16:creationId xmlns:a16="http://schemas.microsoft.com/office/drawing/2014/main" id="{4B16EE09-5B7D-428E-9F8F-ED32DBF420F3}"/>
                  </a:ext>
                </a:extLst>
              </p14:cNvPr>
              <p14:cNvContentPartPr/>
              <p14:nvPr/>
            </p14:nvContentPartPr>
            <p14:xfrm>
              <a:off x="9664680" y="4510615"/>
              <a:ext cx="360" cy="360"/>
            </p14:xfrm>
          </p:contentPart>
        </mc:Choice>
        <mc:Fallback xmlns="">
          <p:pic>
            <p:nvPicPr>
              <p:cNvPr id="41" name="Ink 40">
                <a:extLst>
                  <a:ext uri="{FF2B5EF4-FFF2-40B4-BE49-F238E27FC236}">
                    <a16:creationId xmlns:a16="http://schemas.microsoft.com/office/drawing/2014/main" id="{4B16EE09-5B7D-428E-9F8F-ED32DBF420F3}"/>
                  </a:ext>
                </a:extLst>
              </p:cNvPr>
              <p:cNvPicPr/>
              <p:nvPr/>
            </p:nvPicPr>
            <p:blipFill>
              <a:blip r:embed="rId16"/>
              <a:stretch>
                <a:fillRect/>
              </a:stretch>
            </p:blipFill>
            <p:spPr>
              <a:xfrm>
                <a:off x="9656040" y="450161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2" name="Ink 41">
                <a:extLst>
                  <a:ext uri="{FF2B5EF4-FFF2-40B4-BE49-F238E27FC236}">
                    <a16:creationId xmlns:a16="http://schemas.microsoft.com/office/drawing/2014/main" id="{F451D357-D416-4D3B-8617-06211FEB87B4}"/>
                  </a:ext>
                </a:extLst>
              </p14:cNvPr>
              <p14:cNvContentPartPr/>
              <p14:nvPr/>
            </p14:nvContentPartPr>
            <p14:xfrm>
              <a:off x="10684560" y="5242135"/>
              <a:ext cx="209160" cy="360"/>
            </p14:xfrm>
          </p:contentPart>
        </mc:Choice>
        <mc:Fallback xmlns="">
          <p:pic>
            <p:nvPicPr>
              <p:cNvPr id="42" name="Ink 41">
                <a:extLst>
                  <a:ext uri="{FF2B5EF4-FFF2-40B4-BE49-F238E27FC236}">
                    <a16:creationId xmlns:a16="http://schemas.microsoft.com/office/drawing/2014/main" id="{F451D357-D416-4D3B-8617-06211FEB87B4}"/>
                  </a:ext>
                </a:extLst>
              </p:cNvPr>
              <p:cNvPicPr/>
              <p:nvPr/>
            </p:nvPicPr>
            <p:blipFill>
              <a:blip r:embed="rId20"/>
              <a:stretch>
                <a:fillRect/>
              </a:stretch>
            </p:blipFill>
            <p:spPr>
              <a:xfrm>
                <a:off x="10612560" y="5098135"/>
                <a:ext cx="352800" cy="288000"/>
              </a:xfrm>
              <a:prstGeom prst="rect">
                <a:avLst/>
              </a:prstGeom>
            </p:spPr>
          </p:pic>
        </mc:Fallback>
      </mc:AlternateContent>
    </p:spTree>
    <p:extLst>
      <p:ext uri="{BB962C8B-B14F-4D97-AF65-F5344CB8AC3E}">
        <p14:creationId xmlns:p14="http://schemas.microsoft.com/office/powerpoint/2010/main" val="33312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35AEBD-1FD4-43B8-BAD4-22D518CA9F28}"/>
              </a:ext>
            </a:extLst>
          </p:cNvPr>
          <p:cNvGrpSpPr/>
          <p:nvPr/>
        </p:nvGrpSpPr>
        <p:grpSpPr>
          <a:xfrm>
            <a:off x="698083" y="764991"/>
            <a:ext cx="7835479" cy="5328017"/>
            <a:chOff x="4081494" y="590645"/>
            <a:chExt cx="7595815" cy="4723391"/>
          </a:xfrm>
        </p:grpSpPr>
        <p:grpSp>
          <p:nvGrpSpPr>
            <p:cNvPr id="6" name="Group 5">
              <a:extLst>
                <a:ext uri="{FF2B5EF4-FFF2-40B4-BE49-F238E27FC236}">
                  <a16:creationId xmlns:a16="http://schemas.microsoft.com/office/drawing/2014/main" id="{50B30093-A8C3-4C3C-9B9E-DABC0C622439}"/>
                </a:ext>
              </a:extLst>
            </p:cNvPr>
            <p:cNvGrpSpPr/>
            <p:nvPr/>
          </p:nvGrpSpPr>
          <p:grpSpPr>
            <a:xfrm>
              <a:off x="4081494" y="590645"/>
              <a:ext cx="7595815" cy="4723391"/>
              <a:chOff x="4321158" y="39834"/>
              <a:chExt cx="7595815" cy="4723391"/>
            </a:xfrm>
          </p:grpSpPr>
          <p:pic>
            <p:nvPicPr>
              <p:cNvPr id="5" name="Picture 4">
                <a:extLst>
                  <a:ext uri="{FF2B5EF4-FFF2-40B4-BE49-F238E27FC236}">
                    <a16:creationId xmlns:a16="http://schemas.microsoft.com/office/drawing/2014/main" id="{6FD432A0-75BB-4673-A903-DBB8A0FD4BE8}"/>
                  </a:ext>
                </a:extLst>
              </p:cNvPr>
              <p:cNvPicPr>
                <a:picLocks noChangeAspect="1"/>
              </p:cNvPicPr>
              <p:nvPr/>
            </p:nvPicPr>
            <p:blipFill rotWithShape="1">
              <a:blip r:embed="rId3"/>
              <a:srcRect l="29218" t="2975" r="8704" b="26776"/>
              <a:stretch/>
            </p:blipFill>
            <p:spPr>
              <a:xfrm>
                <a:off x="4321158" y="39834"/>
                <a:ext cx="7595815" cy="4723391"/>
              </a:xfrm>
              <a:prstGeom prst="rect">
                <a:avLst/>
              </a:prstGeom>
            </p:spPr>
          </p:pic>
          <p:pic>
            <p:nvPicPr>
              <p:cNvPr id="20" name="Picture 19">
                <a:extLst>
                  <a:ext uri="{FF2B5EF4-FFF2-40B4-BE49-F238E27FC236}">
                    <a16:creationId xmlns:a16="http://schemas.microsoft.com/office/drawing/2014/main" id="{96543F1F-D6B9-4701-9E48-F3A3C607B572}"/>
                  </a:ext>
                </a:extLst>
              </p:cNvPr>
              <p:cNvPicPr>
                <a:picLocks noChangeAspect="1"/>
              </p:cNvPicPr>
              <p:nvPr/>
            </p:nvPicPr>
            <p:blipFill rotWithShape="1">
              <a:blip r:embed="rId4"/>
              <a:srcRect l="32631" t="1727" r="54870" b="82391"/>
              <a:stretch/>
            </p:blipFill>
            <p:spPr>
              <a:xfrm>
                <a:off x="5034020" y="2361723"/>
                <a:ext cx="402504" cy="433809"/>
              </a:xfrm>
              <a:prstGeom prst="rect">
                <a:avLst/>
              </a:prstGeom>
            </p:spPr>
          </p:pic>
          <p:pic>
            <p:nvPicPr>
              <p:cNvPr id="21" name="Picture 20">
                <a:extLst>
                  <a:ext uri="{FF2B5EF4-FFF2-40B4-BE49-F238E27FC236}">
                    <a16:creationId xmlns:a16="http://schemas.microsoft.com/office/drawing/2014/main" id="{6C7495F5-A900-424A-9CC9-62A2FDEFBD5A}"/>
                  </a:ext>
                </a:extLst>
              </p:cNvPr>
              <p:cNvPicPr>
                <a:picLocks noChangeAspect="1"/>
              </p:cNvPicPr>
              <p:nvPr/>
            </p:nvPicPr>
            <p:blipFill rotWithShape="1">
              <a:blip r:embed="rId4"/>
              <a:srcRect l="6159" t="14940" r="80925" b="68195"/>
              <a:stretch/>
            </p:blipFill>
            <p:spPr>
              <a:xfrm>
                <a:off x="6283151" y="2375608"/>
                <a:ext cx="391692" cy="433809"/>
              </a:xfrm>
              <a:prstGeom prst="rect">
                <a:avLst/>
              </a:prstGeom>
            </p:spPr>
          </p:pic>
        </p:grpSp>
        <p:sp>
          <p:nvSpPr>
            <p:cNvPr id="7" name="TextBox 6">
              <a:extLst>
                <a:ext uri="{FF2B5EF4-FFF2-40B4-BE49-F238E27FC236}">
                  <a16:creationId xmlns:a16="http://schemas.microsoft.com/office/drawing/2014/main" id="{82243183-16A7-4256-ADBD-CC786A9EA7F7}"/>
                </a:ext>
              </a:extLst>
            </p:cNvPr>
            <p:cNvSpPr txBox="1"/>
            <p:nvPr/>
          </p:nvSpPr>
          <p:spPr>
            <a:xfrm>
              <a:off x="6361432" y="2293858"/>
              <a:ext cx="448887" cy="461665"/>
            </a:xfrm>
            <a:prstGeom prst="rect">
              <a:avLst/>
            </a:prstGeom>
            <a:noFill/>
          </p:spPr>
          <p:txBody>
            <a:bodyPr wrap="square" rtlCol="0">
              <a:spAutoFit/>
            </a:bodyPr>
            <a:lstStyle/>
            <a:p>
              <a:r>
                <a:rPr lang="en-CA" sz="2400" dirty="0"/>
                <a:t>z</a:t>
              </a:r>
              <a:r>
                <a:rPr lang="en-CA" sz="2400" baseline="-25000" dirty="0"/>
                <a:t>1</a:t>
              </a:r>
            </a:p>
          </p:txBody>
        </p:sp>
        <p:sp>
          <p:nvSpPr>
            <p:cNvPr id="15" name="TextBox 14">
              <a:extLst>
                <a:ext uri="{FF2B5EF4-FFF2-40B4-BE49-F238E27FC236}">
                  <a16:creationId xmlns:a16="http://schemas.microsoft.com/office/drawing/2014/main" id="{C5D1670E-6172-498A-9C8B-6D5C85C0D176}"/>
                </a:ext>
              </a:extLst>
            </p:cNvPr>
            <p:cNvSpPr txBox="1"/>
            <p:nvPr/>
          </p:nvSpPr>
          <p:spPr>
            <a:xfrm>
              <a:off x="7663517" y="2293858"/>
              <a:ext cx="448887" cy="461665"/>
            </a:xfrm>
            <a:prstGeom prst="rect">
              <a:avLst/>
            </a:prstGeom>
            <a:noFill/>
          </p:spPr>
          <p:txBody>
            <a:bodyPr wrap="square" rtlCol="0">
              <a:spAutoFit/>
            </a:bodyPr>
            <a:lstStyle/>
            <a:p>
              <a:r>
                <a:rPr lang="en-CA" sz="2400" dirty="0"/>
                <a:t>z</a:t>
              </a:r>
              <a:r>
                <a:rPr lang="en-CA" sz="2400" baseline="-25000" dirty="0"/>
                <a:t>2</a:t>
              </a:r>
            </a:p>
          </p:txBody>
        </p:sp>
      </p:grpSp>
      <p:sp>
        <p:nvSpPr>
          <p:cNvPr id="2" name="Title 1">
            <a:extLst>
              <a:ext uri="{FF2B5EF4-FFF2-40B4-BE49-F238E27FC236}">
                <a16:creationId xmlns:a16="http://schemas.microsoft.com/office/drawing/2014/main" id="{059EB4CF-76D9-4F36-9C90-EE12B7EC739F}"/>
              </a:ext>
            </a:extLst>
          </p:cNvPr>
          <p:cNvSpPr>
            <a:spLocks noGrp="1"/>
          </p:cNvSpPr>
          <p:nvPr>
            <p:ph type="title"/>
          </p:nvPr>
        </p:nvSpPr>
        <p:spPr>
          <a:xfrm>
            <a:off x="220525" y="39834"/>
            <a:ext cx="10515600" cy="1325563"/>
          </a:xfrm>
        </p:spPr>
        <p:txBody>
          <a:bodyPr/>
          <a:lstStyle/>
          <a:p>
            <a:r>
              <a:rPr lang="en-CA" dirty="0"/>
              <a:t>Decoder: How output </a:t>
            </a:r>
            <a:r>
              <a:rPr lang="en-CA" i="1" dirty="0"/>
              <a:t>y</a:t>
            </a:r>
            <a:r>
              <a:rPr lang="en-CA" dirty="0"/>
              <a:t> is chosen</a:t>
            </a:r>
          </a:p>
        </p:txBody>
      </p:sp>
      <mc:AlternateContent xmlns:mc="http://schemas.openxmlformats.org/markup-compatibility/2006" xmlns:p14="http://schemas.microsoft.com/office/powerpoint/2010/main">
        <mc:Choice Requires="p14">
          <p:contentPart p14:bwMode="auto" r:id="rId5">
            <p14:nvContentPartPr>
              <p14:cNvPr id="41" name="Ink 40">
                <a:extLst>
                  <a:ext uri="{FF2B5EF4-FFF2-40B4-BE49-F238E27FC236}">
                    <a16:creationId xmlns:a16="http://schemas.microsoft.com/office/drawing/2014/main" id="{4B16EE09-5B7D-428E-9F8F-ED32DBF420F3}"/>
                  </a:ext>
                </a:extLst>
              </p14:cNvPr>
              <p14:cNvContentPartPr/>
              <p14:nvPr/>
            </p14:nvContentPartPr>
            <p14:xfrm>
              <a:off x="9664680" y="4510615"/>
              <a:ext cx="360" cy="360"/>
            </p14:xfrm>
          </p:contentPart>
        </mc:Choice>
        <mc:Fallback xmlns="">
          <p:pic>
            <p:nvPicPr>
              <p:cNvPr id="41" name="Ink 40">
                <a:extLst>
                  <a:ext uri="{FF2B5EF4-FFF2-40B4-BE49-F238E27FC236}">
                    <a16:creationId xmlns:a16="http://schemas.microsoft.com/office/drawing/2014/main" id="{4B16EE09-5B7D-428E-9F8F-ED32DBF420F3}"/>
                  </a:ext>
                </a:extLst>
              </p:cNvPr>
              <p:cNvPicPr/>
              <p:nvPr/>
            </p:nvPicPr>
            <p:blipFill>
              <a:blip r:embed="rId6"/>
              <a:stretch>
                <a:fillRect/>
              </a:stretch>
            </p:blipFill>
            <p:spPr>
              <a:xfrm>
                <a:off x="9656040" y="4501615"/>
                <a:ext cx="18000" cy="18000"/>
              </a:xfrm>
              <a:prstGeom prst="rect">
                <a:avLst/>
              </a:prstGeom>
            </p:spPr>
          </p:pic>
        </mc:Fallback>
      </mc:AlternateContent>
      <p:sp>
        <p:nvSpPr>
          <p:cNvPr id="29" name="Content Placeholder 2">
            <a:extLst>
              <a:ext uri="{FF2B5EF4-FFF2-40B4-BE49-F238E27FC236}">
                <a16:creationId xmlns:a16="http://schemas.microsoft.com/office/drawing/2014/main" id="{7981FCC1-7E47-4FA1-AFB4-30674A47AF0A}"/>
              </a:ext>
            </a:extLst>
          </p:cNvPr>
          <p:cNvSpPr>
            <a:spLocks noGrp="1"/>
          </p:cNvSpPr>
          <p:nvPr>
            <p:ph idx="1"/>
          </p:nvPr>
        </p:nvSpPr>
        <p:spPr>
          <a:xfrm>
            <a:off x="3469906" y="4190641"/>
            <a:ext cx="7469644" cy="1518977"/>
          </a:xfrm>
        </p:spPr>
        <p:txBody>
          <a:bodyPr>
            <a:normAutofit fontScale="85000" lnSpcReduction="10000"/>
          </a:bodyPr>
          <a:lstStyle/>
          <a:p>
            <a:r>
              <a:rPr lang="en-US" b="1" dirty="0"/>
              <a:t>Sample soft-max </a:t>
            </a:r>
            <a:r>
              <a:rPr lang="es-ES" dirty="0"/>
              <a:t>distribución (OK para generar una salida novedosa, no OK para, por ejemplo, MT o </a:t>
            </a:r>
            <a:r>
              <a:rPr lang="es-ES" dirty="0" err="1"/>
              <a:t>Summ</a:t>
            </a:r>
            <a:r>
              <a:rPr lang="es-ES" dirty="0"/>
              <a:t>)</a:t>
            </a:r>
          </a:p>
          <a:p>
            <a:r>
              <a:rPr lang="en-US" b="1" dirty="0"/>
              <a:t>Most likely output </a:t>
            </a:r>
            <a:r>
              <a:rPr lang="es-ES" dirty="0"/>
              <a:t>(no garantiza que las decisiones individuales que se toman juntas tengan sentido)</a:t>
            </a:r>
            <a:endParaRPr lang="en-CA" dirty="0"/>
          </a:p>
        </p:txBody>
      </p:sp>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5DAECCFF-FD66-4E84-9331-42F689800294}"/>
                  </a:ext>
                </a:extLst>
              </p14:cNvPr>
              <p14:cNvContentPartPr/>
              <p14:nvPr/>
            </p14:nvContentPartPr>
            <p14:xfrm>
              <a:off x="5264400" y="625495"/>
              <a:ext cx="374760" cy="197280"/>
            </p14:xfrm>
          </p:contentPart>
        </mc:Choice>
        <mc:Fallback xmlns="">
          <p:pic>
            <p:nvPicPr>
              <p:cNvPr id="18" name="Ink 17">
                <a:extLst>
                  <a:ext uri="{FF2B5EF4-FFF2-40B4-BE49-F238E27FC236}">
                    <a16:creationId xmlns:a16="http://schemas.microsoft.com/office/drawing/2014/main" id="{5DAECCFF-FD66-4E84-9331-42F689800294}"/>
                  </a:ext>
                </a:extLst>
              </p:cNvPr>
              <p:cNvPicPr/>
              <p:nvPr/>
            </p:nvPicPr>
            <p:blipFill>
              <a:blip r:embed="rId8"/>
              <a:stretch>
                <a:fillRect/>
              </a:stretch>
            </p:blipFill>
            <p:spPr>
              <a:xfrm>
                <a:off x="5192760" y="481855"/>
                <a:ext cx="518400" cy="484920"/>
              </a:xfrm>
              <a:prstGeom prst="rect">
                <a:avLst/>
              </a:prstGeom>
            </p:spPr>
          </p:pic>
        </mc:Fallback>
      </mc:AlternateContent>
      <p:grpSp>
        <p:nvGrpSpPr>
          <p:cNvPr id="33" name="Group 32">
            <a:extLst>
              <a:ext uri="{FF2B5EF4-FFF2-40B4-BE49-F238E27FC236}">
                <a16:creationId xmlns:a16="http://schemas.microsoft.com/office/drawing/2014/main" id="{BC7306CB-D05C-427C-BB0D-C3548D1D7616}"/>
              </a:ext>
            </a:extLst>
          </p:cNvPr>
          <p:cNvGrpSpPr/>
          <p:nvPr/>
        </p:nvGrpSpPr>
        <p:grpSpPr>
          <a:xfrm>
            <a:off x="1235640" y="969655"/>
            <a:ext cx="6728400" cy="4399932"/>
            <a:chOff x="1235640" y="969655"/>
            <a:chExt cx="6728400" cy="4399932"/>
          </a:xfrm>
        </p:grpSpPr>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236BF734-AF65-42F1-AD8B-6DD94C91493B}"/>
                    </a:ext>
                  </a:extLst>
                </p14:cNvPr>
                <p14:cNvContentPartPr/>
                <p14:nvPr/>
              </p14:nvContentPartPr>
              <p14:xfrm>
                <a:off x="5620067" y="5369227"/>
                <a:ext cx="360" cy="360"/>
              </p14:xfrm>
            </p:contentPart>
          </mc:Choice>
          <mc:Fallback xmlns="">
            <p:pic>
              <p:nvPicPr>
                <p:cNvPr id="9" name="Ink 8">
                  <a:extLst>
                    <a:ext uri="{FF2B5EF4-FFF2-40B4-BE49-F238E27FC236}">
                      <a16:creationId xmlns:a16="http://schemas.microsoft.com/office/drawing/2014/main" id="{236BF734-AF65-42F1-AD8B-6DD94C91493B}"/>
                    </a:ext>
                  </a:extLst>
                </p:cNvPr>
                <p:cNvPicPr/>
                <p:nvPr/>
              </p:nvPicPr>
              <p:blipFill>
                <a:blip r:embed="rId10"/>
                <a:stretch>
                  <a:fillRect/>
                </a:stretch>
              </p:blipFill>
              <p:spPr>
                <a:xfrm>
                  <a:off x="5611427" y="53602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41825F25-0030-4DA5-AB06-24F2E5B0AA81}"/>
                    </a:ext>
                  </a:extLst>
                </p14:cNvPr>
                <p14:cNvContentPartPr/>
                <p14:nvPr/>
              </p14:nvContentPartPr>
              <p14:xfrm>
                <a:off x="1235640" y="2855029"/>
                <a:ext cx="2520" cy="4680"/>
              </p14:xfrm>
            </p:contentPart>
          </mc:Choice>
          <mc:Fallback xmlns="">
            <p:pic>
              <p:nvPicPr>
                <p:cNvPr id="10" name="Ink 9">
                  <a:extLst>
                    <a:ext uri="{FF2B5EF4-FFF2-40B4-BE49-F238E27FC236}">
                      <a16:creationId xmlns:a16="http://schemas.microsoft.com/office/drawing/2014/main" id="{41825F25-0030-4DA5-AB06-24F2E5B0AA81}"/>
                    </a:ext>
                  </a:extLst>
                </p:cNvPr>
                <p:cNvPicPr/>
                <p:nvPr/>
              </p:nvPicPr>
              <p:blipFill>
                <a:blip r:embed="rId12"/>
                <a:stretch>
                  <a:fillRect/>
                </a:stretch>
              </p:blipFill>
              <p:spPr>
                <a:xfrm>
                  <a:off x="1226640" y="2846029"/>
                  <a:ext cx="201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751FF3D3-59A8-47C6-B831-F6FB55652DD5}"/>
                    </a:ext>
                  </a:extLst>
                </p14:cNvPr>
                <p14:cNvContentPartPr/>
                <p14:nvPr/>
              </p14:nvContentPartPr>
              <p14:xfrm>
                <a:off x="1723080" y="3086509"/>
                <a:ext cx="360" cy="360"/>
              </p14:xfrm>
            </p:contentPart>
          </mc:Choice>
          <mc:Fallback xmlns="">
            <p:pic>
              <p:nvPicPr>
                <p:cNvPr id="11" name="Ink 10">
                  <a:extLst>
                    <a:ext uri="{FF2B5EF4-FFF2-40B4-BE49-F238E27FC236}">
                      <a16:creationId xmlns:a16="http://schemas.microsoft.com/office/drawing/2014/main" id="{751FF3D3-59A8-47C6-B831-F6FB55652DD5}"/>
                    </a:ext>
                  </a:extLst>
                </p:cNvPr>
                <p:cNvPicPr/>
                <p:nvPr/>
              </p:nvPicPr>
              <p:blipFill>
                <a:blip r:embed="rId10"/>
                <a:stretch>
                  <a:fillRect/>
                </a:stretch>
              </p:blipFill>
              <p:spPr>
                <a:xfrm>
                  <a:off x="1714080" y="30775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DDCD30C2-B646-4F7F-A00A-DA3E5EC9CA03}"/>
                    </a:ext>
                  </a:extLst>
                </p14:cNvPr>
                <p14:cNvContentPartPr/>
                <p14:nvPr/>
              </p14:nvContentPartPr>
              <p14:xfrm>
                <a:off x="1734240" y="5247589"/>
                <a:ext cx="360" cy="360"/>
              </p14:xfrm>
            </p:contentPart>
          </mc:Choice>
          <mc:Fallback xmlns="">
            <p:pic>
              <p:nvPicPr>
                <p:cNvPr id="12" name="Ink 11">
                  <a:extLst>
                    <a:ext uri="{FF2B5EF4-FFF2-40B4-BE49-F238E27FC236}">
                      <a16:creationId xmlns:a16="http://schemas.microsoft.com/office/drawing/2014/main" id="{DDCD30C2-B646-4F7F-A00A-DA3E5EC9CA03}"/>
                    </a:ext>
                  </a:extLst>
                </p:cNvPr>
                <p:cNvPicPr/>
                <p:nvPr/>
              </p:nvPicPr>
              <p:blipFill>
                <a:blip r:embed="rId10"/>
                <a:stretch>
                  <a:fillRect/>
                </a:stretch>
              </p:blipFill>
              <p:spPr>
                <a:xfrm>
                  <a:off x="1725600" y="52385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3014E91D-C436-4FCF-9818-8A09008DC7B4}"/>
                    </a:ext>
                  </a:extLst>
                </p14:cNvPr>
                <p14:cNvContentPartPr/>
                <p14:nvPr/>
              </p14:nvContentPartPr>
              <p14:xfrm>
                <a:off x="1761960" y="3468829"/>
                <a:ext cx="360" cy="360"/>
              </p14:xfrm>
            </p:contentPart>
          </mc:Choice>
          <mc:Fallback xmlns="">
            <p:pic>
              <p:nvPicPr>
                <p:cNvPr id="13" name="Ink 12">
                  <a:extLst>
                    <a:ext uri="{FF2B5EF4-FFF2-40B4-BE49-F238E27FC236}">
                      <a16:creationId xmlns:a16="http://schemas.microsoft.com/office/drawing/2014/main" id="{3014E91D-C436-4FCF-9818-8A09008DC7B4}"/>
                    </a:ext>
                  </a:extLst>
                </p:cNvPr>
                <p:cNvPicPr/>
                <p:nvPr/>
              </p:nvPicPr>
              <p:blipFill>
                <a:blip r:embed="rId10"/>
                <a:stretch>
                  <a:fillRect/>
                </a:stretch>
              </p:blipFill>
              <p:spPr>
                <a:xfrm>
                  <a:off x="1753320" y="34601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 name="Ink 38">
                  <a:extLst>
                    <a:ext uri="{FF2B5EF4-FFF2-40B4-BE49-F238E27FC236}">
                      <a16:creationId xmlns:a16="http://schemas.microsoft.com/office/drawing/2014/main" id="{4906DFA2-8D15-418E-A824-04D7001ED49A}"/>
                    </a:ext>
                  </a:extLst>
                </p14:cNvPr>
                <p14:cNvContentPartPr/>
                <p14:nvPr/>
              </p14:nvContentPartPr>
              <p14:xfrm>
                <a:off x="3601920" y="1024735"/>
                <a:ext cx="360" cy="360"/>
              </p14:xfrm>
            </p:contentPart>
          </mc:Choice>
          <mc:Fallback xmlns="">
            <p:pic>
              <p:nvPicPr>
                <p:cNvPr id="39" name="Ink 38">
                  <a:extLst>
                    <a:ext uri="{FF2B5EF4-FFF2-40B4-BE49-F238E27FC236}">
                      <a16:creationId xmlns:a16="http://schemas.microsoft.com/office/drawing/2014/main" id="{4906DFA2-8D15-418E-A824-04D7001ED49A}"/>
                    </a:ext>
                  </a:extLst>
                </p:cNvPr>
                <p:cNvPicPr/>
                <p:nvPr/>
              </p:nvPicPr>
              <p:blipFill>
                <a:blip r:embed="rId6"/>
                <a:stretch>
                  <a:fillRect/>
                </a:stretch>
              </p:blipFill>
              <p:spPr>
                <a:xfrm>
                  <a:off x="3592920" y="10160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0" name="Ink 39">
                  <a:extLst>
                    <a:ext uri="{FF2B5EF4-FFF2-40B4-BE49-F238E27FC236}">
                      <a16:creationId xmlns:a16="http://schemas.microsoft.com/office/drawing/2014/main" id="{197A6CC3-D2A4-461C-9D15-5A430DAC32E4}"/>
                    </a:ext>
                  </a:extLst>
                </p14:cNvPr>
                <p14:cNvContentPartPr/>
                <p14:nvPr/>
              </p14:nvContentPartPr>
              <p14:xfrm>
                <a:off x="3341280" y="969655"/>
                <a:ext cx="360" cy="360"/>
              </p14:xfrm>
            </p:contentPart>
          </mc:Choice>
          <mc:Fallback xmlns="">
            <p:pic>
              <p:nvPicPr>
                <p:cNvPr id="40" name="Ink 39">
                  <a:extLst>
                    <a:ext uri="{FF2B5EF4-FFF2-40B4-BE49-F238E27FC236}">
                      <a16:creationId xmlns:a16="http://schemas.microsoft.com/office/drawing/2014/main" id="{197A6CC3-D2A4-461C-9D15-5A430DAC32E4}"/>
                    </a:ext>
                  </a:extLst>
                </p:cNvPr>
                <p:cNvPicPr/>
                <p:nvPr/>
              </p:nvPicPr>
              <p:blipFill>
                <a:blip r:embed="rId6"/>
                <a:stretch>
                  <a:fillRect/>
                </a:stretch>
              </p:blipFill>
              <p:spPr>
                <a:xfrm>
                  <a:off x="3332640" y="96065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7946C82E-46A6-4B55-A97C-FA0D01327F58}"/>
                    </a:ext>
                  </a:extLst>
                </p14:cNvPr>
                <p14:cNvContentPartPr/>
                <p14:nvPr/>
              </p14:nvContentPartPr>
              <p14:xfrm>
                <a:off x="2798400" y="2044615"/>
                <a:ext cx="270720" cy="28080"/>
              </p14:xfrm>
            </p:contentPart>
          </mc:Choice>
          <mc:Fallback xmlns="">
            <p:pic>
              <p:nvPicPr>
                <p:cNvPr id="19" name="Ink 18">
                  <a:extLst>
                    <a:ext uri="{FF2B5EF4-FFF2-40B4-BE49-F238E27FC236}">
                      <a16:creationId xmlns:a16="http://schemas.microsoft.com/office/drawing/2014/main" id="{7946C82E-46A6-4B55-A97C-FA0D01327F58}"/>
                    </a:ext>
                  </a:extLst>
                </p:cNvPr>
                <p:cNvPicPr/>
                <p:nvPr/>
              </p:nvPicPr>
              <p:blipFill>
                <a:blip r:embed="rId19"/>
                <a:stretch>
                  <a:fillRect/>
                </a:stretch>
              </p:blipFill>
              <p:spPr>
                <a:xfrm>
                  <a:off x="2726760" y="1900615"/>
                  <a:ext cx="41436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BC301BDA-5DA2-416A-9460-8CCD1646269A}"/>
                    </a:ext>
                  </a:extLst>
                </p14:cNvPr>
                <p14:cNvContentPartPr/>
                <p14:nvPr/>
              </p14:nvContentPartPr>
              <p14:xfrm>
                <a:off x="4128600" y="2044615"/>
                <a:ext cx="383400" cy="360"/>
              </p14:xfrm>
            </p:contentPart>
          </mc:Choice>
          <mc:Fallback xmlns="">
            <p:pic>
              <p:nvPicPr>
                <p:cNvPr id="22" name="Ink 21">
                  <a:extLst>
                    <a:ext uri="{FF2B5EF4-FFF2-40B4-BE49-F238E27FC236}">
                      <a16:creationId xmlns:a16="http://schemas.microsoft.com/office/drawing/2014/main" id="{BC301BDA-5DA2-416A-9460-8CCD1646269A}"/>
                    </a:ext>
                  </a:extLst>
                </p:cNvPr>
                <p:cNvPicPr/>
                <p:nvPr/>
              </p:nvPicPr>
              <p:blipFill>
                <a:blip r:embed="rId21"/>
                <a:stretch>
                  <a:fillRect/>
                </a:stretch>
              </p:blipFill>
              <p:spPr>
                <a:xfrm>
                  <a:off x="4056600" y="1900615"/>
                  <a:ext cx="5270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9964F190-9A7D-42AB-AF3F-2853426DE4D5}"/>
                    </a:ext>
                  </a:extLst>
                </p14:cNvPr>
                <p14:cNvContentPartPr/>
                <p14:nvPr/>
              </p14:nvContentPartPr>
              <p14:xfrm>
                <a:off x="5397240" y="2011495"/>
                <a:ext cx="274680" cy="17640"/>
              </p14:xfrm>
            </p:contentPart>
          </mc:Choice>
          <mc:Fallback xmlns="">
            <p:pic>
              <p:nvPicPr>
                <p:cNvPr id="23" name="Ink 22">
                  <a:extLst>
                    <a:ext uri="{FF2B5EF4-FFF2-40B4-BE49-F238E27FC236}">
                      <a16:creationId xmlns:a16="http://schemas.microsoft.com/office/drawing/2014/main" id="{9964F190-9A7D-42AB-AF3F-2853426DE4D5}"/>
                    </a:ext>
                  </a:extLst>
                </p:cNvPr>
                <p:cNvPicPr/>
                <p:nvPr/>
              </p:nvPicPr>
              <p:blipFill>
                <a:blip r:embed="rId23"/>
                <a:stretch>
                  <a:fillRect/>
                </a:stretch>
              </p:blipFill>
              <p:spPr>
                <a:xfrm>
                  <a:off x="5325600" y="1867495"/>
                  <a:ext cx="4183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2E43C1E1-10DB-4617-8139-EBB67B1EC12E}"/>
                    </a:ext>
                  </a:extLst>
                </p14:cNvPr>
                <p14:cNvContentPartPr/>
                <p14:nvPr/>
              </p14:nvContentPartPr>
              <p14:xfrm>
                <a:off x="7753080" y="2055775"/>
                <a:ext cx="210960" cy="360"/>
              </p14:xfrm>
            </p:contentPart>
          </mc:Choice>
          <mc:Fallback xmlns="">
            <p:pic>
              <p:nvPicPr>
                <p:cNvPr id="24" name="Ink 23">
                  <a:extLst>
                    <a:ext uri="{FF2B5EF4-FFF2-40B4-BE49-F238E27FC236}">
                      <a16:creationId xmlns:a16="http://schemas.microsoft.com/office/drawing/2014/main" id="{2E43C1E1-10DB-4617-8139-EBB67B1EC12E}"/>
                    </a:ext>
                  </a:extLst>
                </p:cNvPr>
                <p:cNvPicPr/>
                <p:nvPr/>
              </p:nvPicPr>
              <p:blipFill>
                <a:blip r:embed="rId25"/>
                <a:stretch>
                  <a:fillRect/>
                </a:stretch>
              </p:blipFill>
              <p:spPr>
                <a:xfrm>
                  <a:off x="7681080" y="1911775"/>
                  <a:ext cx="3546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66DDAEE6-DB75-4CFA-9FC2-BC8D90697FD2}"/>
                    </a:ext>
                  </a:extLst>
                </p14:cNvPr>
                <p14:cNvContentPartPr/>
                <p14:nvPr/>
              </p14:nvContentPartPr>
              <p14:xfrm>
                <a:off x="2931240" y="2349175"/>
                <a:ext cx="106920" cy="171000"/>
              </p14:xfrm>
            </p:contentPart>
          </mc:Choice>
          <mc:Fallback xmlns="">
            <p:pic>
              <p:nvPicPr>
                <p:cNvPr id="26" name="Ink 25">
                  <a:extLst>
                    <a:ext uri="{FF2B5EF4-FFF2-40B4-BE49-F238E27FC236}">
                      <a16:creationId xmlns:a16="http://schemas.microsoft.com/office/drawing/2014/main" id="{66DDAEE6-DB75-4CFA-9FC2-BC8D90697FD2}"/>
                    </a:ext>
                  </a:extLst>
                </p:cNvPr>
                <p:cNvPicPr/>
                <p:nvPr/>
              </p:nvPicPr>
              <p:blipFill>
                <a:blip r:embed="rId27"/>
                <a:stretch>
                  <a:fillRect/>
                </a:stretch>
              </p:blipFill>
              <p:spPr>
                <a:xfrm>
                  <a:off x="2859240" y="2205175"/>
                  <a:ext cx="25056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4F547D97-82F5-4E21-91E4-930041FAFC2E}"/>
                    </a:ext>
                  </a:extLst>
                </p14:cNvPr>
                <p14:cNvContentPartPr/>
                <p14:nvPr/>
              </p14:nvContentPartPr>
              <p14:xfrm>
                <a:off x="4181520" y="2160895"/>
                <a:ext cx="136440" cy="374760"/>
              </p14:xfrm>
            </p:contentPart>
          </mc:Choice>
          <mc:Fallback xmlns="">
            <p:pic>
              <p:nvPicPr>
                <p:cNvPr id="30" name="Ink 29">
                  <a:extLst>
                    <a:ext uri="{FF2B5EF4-FFF2-40B4-BE49-F238E27FC236}">
                      <a16:creationId xmlns:a16="http://schemas.microsoft.com/office/drawing/2014/main" id="{4F547D97-82F5-4E21-91E4-930041FAFC2E}"/>
                    </a:ext>
                  </a:extLst>
                </p:cNvPr>
                <p:cNvPicPr/>
                <p:nvPr/>
              </p:nvPicPr>
              <p:blipFill>
                <a:blip r:embed="rId29"/>
                <a:stretch>
                  <a:fillRect/>
                </a:stretch>
              </p:blipFill>
              <p:spPr>
                <a:xfrm>
                  <a:off x="4109520" y="2017255"/>
                  <a:ext cx="280080" cy="662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A8A213A4-AF12-4F75-933B-3EABADAAD81A}"/>
                    </a:ext>
                  </a:extLst>
                </p14:cNvPr>
                <p14:cNvContentPartPr/>
                <p14:nvPr/>
              </p14:nvContentPartPr>
              <p14:xfrm>
                <a:off x="5489400" y="2284015"/>
                <a:ext cx="70200" cy="323640"/>
              </p14:xfrm>
            </p:contentPart>
          </mc:Choice>
          <mc:Fallback xmlns="">
            <p:pic>
              <p:nvPicPr>
                <p:cNvPr id="31" name="Ink 30">
                  <a:extLst>
                    <a:ext uri="{FF2B5EF4-FFF2-40B4-BE49-F238E27FC236}">
                      <a16:creationId xmlns:a16="http://schemas.microsoft.com/office/drawing/2014/main" id="{A8A213A4-AF12-4F75-933B-3EABADAAD81A}"/>
                    </a:ext>
                  </a:extLst>
                </p:cNvPr>
                <p:cNvPicPr/>
                <p:nvPr/>
              </p:nvPicPr>
              <p:blipFill>
                <a:blip r:embed="rId31"/>
                <a:stretch>
                  <a:fillRect/>
                </a:stretch>
              </p:blipFill>
              <p:spPr>
                <a:xfrm>
                  <a:off x="5417760" y="2140375"/>
                  <a:ext cx="213840" cy="611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64375283-5952-4448-819C-552718BA6A3B}"/>
                    </a:ext>
                  </a:extLst>
                </p14:cNvPr>
                <p14:cNvContentPartPr/>
                <p14:nvPr/>
              </p14:nvContentPartPr>
              <p14:xfrm>
                <a:off x="7691880" y="2216335"/>
                <a:ext cx="263520" cy="377280"/>
              </p14:xfrm>
            </p:contentPart>
          </mc:Choice>
          <mc:Fallback xmlns="">
            <p:pic>
              <p:nvPicPr>
                <p:cNvPr id="32" name="Ink 31">
                  <a:extLst>
                    <a:ext uri="{FF2B5EF4-FFF2-40B4-BE49-F238E27FC236}">
                      <a16:creationId xmlns:a16="http://schemas.microsoft.com/office/drawing/2014/main" id="{64375283-5952-4448-819C-552718BA6A3B}"/>
                    </a:ext>
                  </a:extLst>
                </p:cNvPr>
                <p:cNvPicPr/>
                <p:nvPr/>
              </p:nvPicPr>
              <p:blipFill>
                <a:blip r:embed="rId33"/>
                <a:stretch>
                  <a:fillRect/>
                </a:stretch>
              </p:blipFill>
              <p:spPr>
                <a:xfrm>
                  <a:off x="7619880" y="2072335"/>
                  <a:ext cx="407160" cy="664920"/>
                </a:xfrm>
                <a:prstGeom prst="rect">
                  <a:avLst/>
                </a:prstGeom>
              </p:spPr>
            </p:pic>
          </mc:Fallback>
        </mc:AlternateContent>
      </p:grpSp>
      <p:sp>
        <p:nvSpPr>
          <p:cNvPr id="38" name="Content Placeholder 2">
            <a:extLst>
              <a:ext uri="{FF2B5EF4-FFF2-40B4-BE49-F238E27FC236}">
                <a16:creationId xmlns:a16="http://schemas.microsoft.com/office/drawing/2014/main" id="{14AD677B-6202-473E-81F4-20BF933849BD}"/>
              </a:ext>
            </a:extLst>
          </p:cNvPr>
          <p:cNvSpPr txBox="1">
            <a:spLocks/>
          </p:cNvSpPr>
          <p:nvPr/>
        </p:nvSpPr>
        <p:spPr>
          <a:xfrm>
            <a:off x="7024014" y="5772168"/>
            <a:ext cx="4822417" cy="832479"/>
          </a:xfrm>
          <a:prstGeom prst="rect">
            <a:avLst/>
          </a:prstGeom>
          <a:solidFill>
            <a:schemeClr val="accent4">
              <a:lumMod val="40000"/>
              <a:lumOff val="6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400" dirty="0"/>
              <a:t>Para el etiquetado de secuencias se utilizó</a:t>
            </a:r>
          </a:p>
          <a:p>
            <a:pPr marL="0" indent="0">
              <a:buNone/>
            </a:pPr>
            <a:r>
              <a:rPr lang="en-US" sz="2400" b="1" dirty="0"/>
              <a:t>Viterbi</a:t>
            </a:r>
            <a:r>
              <a:rPr lang="en-US" sz="2400" dirty="0"/>
              <a:t> – here not possible </a:t>
            </a:r>
            <a:r>
              <a:rPr lang="en-US" sz="2400" dirty="0">
                <a:sym typeface="Wingdings" panose="05000000000000000000" pitchFamily="2" charset="2"/>
              </a:rPr>
              <a:t></a:t>
            </a:r>
            <a:endParaRPr lang="en-CA" sz="2400" dirty="0"/>
          </a:p>
        </p:txBody>
      </p:sp>
    </p:spTree>
    <p:extLst>
      <p:ext uri="{BB962C8B-B14F-4D97-AF65-F5344CB8AC3E}">
        <p14:creationId xmlns:p14="http://schemas.microsoft.com/office/powerpoint/2010/main" val="3392988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509E6-F1B2-4E63-8212-82F8C7F8399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4CE90DB-4F2C-4AE4-A611-70EA0D163188}"/>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2D98EACA-4091-4745-9520-EEB0890CE1BF}"/>
              </a:ext>
            </a:extLst>
          </p:cNvPr>
          <p:cNvPicPr>
            <a:picLocks noChangeAspect="1"/>
          </p:cNvPicPr>
          <p:nvPr/>
        </p:nvPicPr>
        <p:blipFill rotWithShape="1">
          <a:blip r:embed="rId3"/>
          <a:srcRect l="1333" t="2913" r="5873" b="23008"/>
          <a:stretch/>
        </p:blipFill>
        <p:spPr>
          <a:xfrm>
            <a:off x="0" y="181495"/>
            <a:ext cx="12128242" cy="6495010"/>
          </a:xfrm>
          <a:prstGeom prst="rect">
            <a:avLst/>
          </a:prstGeom>
        </p:spPr>
      </p:pic>
      <p:sp>
        <p:nvSpPr>
          <p:cNvPr id="5" name="Content Placeholder 2">
            <a:extLst>
              <a:ext uri="{FF2B5EF4-FFF2-40B4-BE49-F238E27FC236}">
                <a16:creationId xmlns:a16="http://schemas.microsoft.com/office/drawing/2014/main" id="{73F58C4E-6C1D-4114-98CB-1D22F02166CB}"/>
              </a:ext>
            </a:extLst>
          </p:cNvPr>
          <p:cNvSpPr txBox="1">
            <a:spLocks/>
          </p:cNvSpPr>
          <p:nvPr/>
        </p:nvSpPr>
        <p:spPr>
          <a:xfrm>
            <a:off x="4539477" y="306648"/>
            <a:ext cx="7491810" cy="199320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 </a:t>
            </a:r>
            <a:r>
              <a:rPr lang="es-ES" dirty="0"/>
              <a:t>Lo más probable es que las "palabras" se hayan decodificado a partir del estado inicial</a:t>
            </a:r>
          </a:p>
          <a:p>
            <a:r>
              <a:rPr lang="es-ES" dirty="0"/>
              <a:t>Alimenta cada uno de ellos en el decodificador y guarda lo más probable 4 secuencias de dos palabras</a:t>
            </a:r>
          </a:p>
          <a:p>
            <a:r>
              <a:rPr lang="es-ES" dirty="0"/>
              <a:t>Introduzca la palabra más reciente en el decodificador y mantenga las 4 secuencias más probables de tres palabras .......</a:t>
            </a:r>
          </a:p>
          <a:p>
            <a:r>
              <a:rPr lang="es-ES" dirty="0"/>
              <a:t>Cuando se genera EOS. Detenga la secuencia y reduzca el haz en 1</a:t>
            </a:r>
            <a:endParaRPr lang="en-CA"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88D91D3-6E03-458B-902A-C02EC38B3110}"/>
                  </a:ext>
                </a:extLst>
              </p14:cNvPr>
              <p14:cNvContentPartPr/>
              <p14:nvPr/>
            </p14:nvContentPartPr>
            <p14:xfrm>
              <a:off x="7861940" y="5343368"/>
              <a:ext cx="1543320" cy="41760"/>
            </p14:xfrm>
          </p:contentPart>
        </mc:Choice>
        <mc:Fallback xmlns="">
          <p:pic>
            <p:nvPicPr>
              <p:cNvPr id="6" name="Ink 5">
                <a:extLst>
                  <a:ext uri="{FF2B5EF4-FFF2-40B4-BE49-F238E27FC236}">
                    <a16:creationId xmlns:a16="http://schemas.microsoft.com/office/drawing/2014/main" id="{488D91D3-6E03-458B-902A-C02EC38B3110}"/>
                  </a:ext>
                </a:extLst>
              </p:cNvPr>
              <p:cNvPicPr/>
              <p:nvPr/>
            </p:nvPicPr>
            <p:blipFill>
              <a:blip r:embed="rId5"/>
              <a:stretch>
                <a:fillRect/>
              </a:stretch>
            </p:blipFill>
            <p:spPr>
              <a:xfrm>
                <a:off x="7790300" y="5199368"/>
                <a:ext cx="168696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61EEE57A-C857-4B62-9FDA-E5A5A5A7554E}"/>
                  </a:ext>
                </a:extLst>
              </p14:cNvPr>
              <p14:cNvContentPartPr/>
              <p14:nvPr/>
            </p14:nvContentPartPr>
            <p14:xfrm>
              <a:off x="4849100" y="396968"/>
              <a:ext cx="110880" cy="360"/>
            </p14:xfrm>
          </p:contentPart>
        </mc:Choice>
        <mc:Fallback xmlns="">
          <p:pic>
            <p:nvPicPr>
              <p:cNvPr id="8" name="Ink 7">
                <a:extLst>
                  <a:ext uri="{FF2B5EF4-FFF2-40B4-BE49-F238E27FC236}">
                    <a16:creationId xmlns:a16="http://schemas.microsoft.com/office/drawing/2014/main" id="{61EEE57A-C857-4B62-9FDA-E5A5A5A7554E}"/>
                  </a:ext>
                </a:extLst>
              </p:cNvPr>
              <p:cNvPicPr/>
              <p:nvPr/>
            </p:nvPicPr>
            <p:blipFill>
              <a:blip r:embed="rId7"/>
              <a:stretch>
                <a:fillRect/>
              </a:stretch>
            </p:blipFill>
            <p:spPr>
              <a:xfrm>
                <a:off x="4777100" y="252968"/>
                <a:ext cx="2545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1F6737F9-3694-4A97-B531-F496E941943D}"/>
                  </a:ext>
                </a:extLst>
              </p14:cNvPr>
              <p14:cNvContentPartPr/>
              <p14:nvPr/>
            </p14:nvContentPartPr>
            <p14:xfrm>
              <a:off x="5832030" y="1219212"/>
              <a:ext cx="125640" cy="360"/>
            </p14:xfrm>
          </p:contentPart>
        </mc:Choice>
        <mc:Fallback>
          <p:pic>
            <p:nvPicPr>
              <p:cNvPr id="9" name="Ink 8">
                <a:extLst>
                  <a:ext uri="{FF2B5EF4-FFF2-40B4-BE49-F238E27FC236}">
                    <a16:creationId xmlns:a16="http://schemas.microsoft.com/office/drawing/2014/main" id="{1F6737F9-3694-4A97-B531-F496E941943D}"/>
                  </a:ext>
                </a:extLst>
              </p:cNvPr>
              <p:cNvPicPr/>
              <p:nvPr/>
            </p:nvPicPr>
            <p:blipFill>
              <a:blip r:embed="rId9"/>
              <a:stretch>
                <a:fillRect/>
              </a:stretch>
            </p:blipFill>
            <p:spPr>
              <a:xfrm>
                <a:off x="5760030" y="1075212"/>
                <a:ext cx="2692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E331EA09-ADF3-4018-9181-17B7E4B5AE35}"/>
                  </a:ext>
                </a:extLst>
              </p14:cNvPr>
              <p14:cNvContentPartPr/>
              <p14:nvPr/>
            </p14:nvContentPartPr>
            <p14:xfrm>
              <a:off x="5227296" y="1735950"/>
              <a:ext cx="102600" cy="27720"/>
            </p14:xfrm>
          </p:contentPart>
        </mc:Choice>
        <mc:Fallback>
          <p:pic>
            <p:nvPicPr>
              <p:cNvPr id="10" name="Ink 9">
                <a:extLst>
                  <a:ext uri="{FF2B5EF4-FFF2-40B4-BE49-F238E27FC236}">
                    <a16:creationId xmlns:a16="http://schemas.microsoft.com/office/drawing/2014/main" id="{E331EA09-ADF3-4018-9181-17B7E4B5AE35}"/>
                  </a:ext>
                </a:extLst>
              </p:cNvPr>
              <p:cNvPicPr/>
              <p:nvPr/>
            </p:nvPicPr>
            <p:blipFill>
              <a:blip r:embed="rId11"/>
              <a:stretch>
                <a:fillRect/>
              </a:stretch>
            </p:blipFill>
            <p:spPr>
              <a:xfrm>
                <a:off x="5155296" y="1591950"/>
                <a:ext cx="24624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B4F3D22-58D7-4425-A811-C0443DD2F293}"/>
                  </a:ext>
                </a:extLst>
              </p14:cNvPr>
              <p14:cNvContentPartPr/>
              <p14:nvPr/>
            </p14:nvContentPartPr>
            <p14:xfrm>
              <a:off x="11774780" y="5426168"/>
              <a:ext cx="159120" cy="360"/>
            </p14:xfrm>
          </p:contentPart>
        </mc:Choice>
        <mc:Fallback xmlns="">
          <p:pic>
            <p:nvPicPr>
              <p:cNvPr id="11" name="Ink 10">
                <a:extLst>
                  <a:ext uri="{FF2B5EF4-FFF2-40B4-BE49-F238E27FC236}">
                    <a16:creationId xmlns:a16="http://schemas.microsoft.com/office/drawing/2014/main" id="{4B4F3D22-58D7-4425-A811-C0443DD2F293}"/>
                  </a:ext>
                </a:extLst>
              </p:cNvPr>
              <p:cNvPicPr/>
              <p:nvPr/>
            </p:nvPicPr>
            <p:blipFill>
              <a:blip r:embed="rId13"/>
              <a:stretch>
                <a:fillRect/>
              </a:stretch>
            </p:blipFill>
            <p:spPr>
              <a:xfrm>
                <a:off x="11702780" y="5282168"/>
                <a:ext cx="3027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A8D31940-5BA6-46DC-8DB4-50A07F7D4981}"/>
                  </a:ext>
                </a:extLst>
              </p14:cNvPr>
              <p14:cNvContentPartPr/>
              <p14:nvPr/>
            </p14:nvContentPartPr>
            <p14:xfrm>
              <a:off x="4609340" y="441248"/>
              <a:ext cx="115200" cy="8640"/>
            </p14:xfrm>
          </p:contentPart>
        </mc:Choice>
        <mc:Fallback xmlns="">
          <p:pic>
            <p:nvPicPr>
              <p:cNvPr id="12" name="Ink 11">
                <a:extLst>
                  <a:ext uri="{FF2B5EF4-FFF2-40B4-BE49-F238E27FC236}">
                    <a16:creationId xmlns:a16="http://schemas.microsoft.com/office/drawing/2014/main" id="{A8D31940-5BA6-46DC-8DB4-50A07F7D4981}"/>
                  </a:ext>
                </a:extLst>
              </p:cNvPr>
              <p:cNvPicPr/>
              <p:nvPr/>
            </p:nvPicPr>
            <p:blipFill>
              <a:blip r:embed="rId15"/>
              <a:stretch>
                <a:fillRect/>
              </a:stretch>
            </p:blipFill>
            <p:spPr>
              <a:xfrm>
                <a:off x="4537340" y="297248"/>
                <a:ext cx="25884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E59E876-7465-4090-AA13-CF6AB285B773}"/>
                  </a:ext>
                </a:extLst>
              </p14:cNvPr>
              <p14:cNvContentPartPr/>
              <p14:nvPr/>
            </p14:nvContentPartPr>
            <p14:xfrm>
              <a:off x="2495420" y="6325088"/>
              <a:ext cx="184680" cy="7920"/>
            </p14:xfrm>
          </p:contentPart>
        </mc:Choice>
        <mc:Fallback xmlns="">
          <p:pic>
            <p:nvPicPr>
              <p:cNvPr id="13" name="Ink 12">
                <a:extLst>
                  <a:ext uri="{FF2B5EF4-FFF2-40B4-BE49-F238E27FC236}">
                    <a16:creationId xmlns:a16="http://schemas.microsoft.com/office/drawing/2014/main" id="{BE59E876-7465-4090-AA13-CF6AB285B773}"/>
                  </a:ext>
                </a:extLst>
              </p:cNvPr>
              <p:cNvPicPr/>
              <p:nvPr/>
            </p:nvPicPr>
            <p:blipFill>
              <a:blip r:embed="rId17"/>
              <a:stretch>
                <a:fillRect/>
              </a:stretch>
            </p:blipFill>
            <p:spPr>
              <a:xfrm>
                <a:off x="2423780" y="6181088"/>
                <a:ext cx="3283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8168BAF4-B82F-4D5C-A7D3-A00FB85D20CD}"/>
                  </a:ext>
                </a:extLst>
              </p14:cNvPr>
              <p14:cNvContentPartPr/>
              <p14:nvPr/>
            </p14:nvContentPartPr>
            <p14:xfrm>
              <a:off x="4631300" y="776048"/>
              <a:ext cx="61560" cy="10800"/>
            </p14:xfrm>
          </p:contentPart>
        </mc:Choice>
        <mc:Fallback xmlns="">
          <p:pic>
            <p:nvPicPr>
              <p:cNvPr id="14" name="Ink 13">
                <a:extLst>
                  <a:ext uri="{FF2B5EF4-FFF2-40B4-BE49-F238E27FC236}">
                    <a16:creationId xmlns:a16="http://schemas.microsoft.com/office/drawing/2014/main" id="{8168BAF4-B82F-4D5C-A7D3-A00FB85D20CD}"/>
                  </a:ext>
                </a:extLst>
              </p:cNvPr>
              <p:cNvPicPr/>
              <p:nvPr/>
            </p:nvPicPr>
            <p:blipFill>
              <a:blip r:embed="rId19"/>
              <a:stretch>
                <a:fillRect/>
              </a:stretch>
            </p:blipFill>
            <p:spPr>
              <a:xfrm>
                <a:off x="4559660" y="632408"/>
                <a:ext cx="2052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56CE11B0-AA2E-4D65-9099-5121CAA9B96F}"/>
                  </a:ext>
                </a:extLst>
              </p14:cNvPr>
              <p14:cNvContentPartPr/>
              <p14:nvPr/>
            </p14:nvContentPartPr>
            <p14:xfrm>
              <a:off x="4009220" y="6295208"/>
              <a:ext cx="187560" cy="8280"/>
            </p14:xfrm>
          </p:contentPart>
        </mc:Choice>
        <mc:Fallback xmlns="">
          <p:pic>
            <p:nvPicPr>
              <p:cNvPr id="15" name="Ink 14">
                <a:extLst>
                  <a:ext uri="{FF2B5EF4-FFF2-40B4-BE49-F238E27FC236}">
                    <a16:creationId xmlns:a16="http://schemas.microsoft.com/office/drawing/2014/main" id="{56CE11B0-AA2E-4D65-9099-5121CAA9B96F}"/>
                  </a:ext>
                </a:extLst>
              </p:cNvPr>
              <p:cNvPicPr/>
              <p:nvPr/>
            </p:nvPicPr>
            <p:blipFill>
              <a:blip r:embed="rId21"/>
              <a:stretch>
                <a:fillRect/>
              </a:stretch>
            </p:blipFill>
            <p:spPr>
              <a:xfrm>
                <a:off x="3937580" y="6151568"/>
                <a:ext cx="33120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5FA85998-1863-4D72-B4AF-AC3F67D6D8F1}"/>
                  </a:ext>
                </a:extLst>
              </p14:cNvPr>
              <p14:cNvContentPartPr/>
              <p14:nvPr/>
            </p14:nvContentPartPr>
            <p14:xfrm>
              <a:off x="4571900" y="1423328"/>
              <a:ext cx="149400" cy="360"/>
            </p14:xfrm>
          </p:contentPart>
        </mc:Choice>
        <mc:Fallback xmlns="">
          <p:pic>
            <p:nvPicPr>
              <p:cNvPr id="16" name="Ink 15">
                <a:extLst>
                  <a:ext uri="{FF2B5EF4-FFF2-40B4-BE49-F238E27FC236}">
                    <a16:creationId xmlns:a16="http://schemas.microsoft.com/office/drawing/2014/main" id="{5FA85998-1863-4D72-B4AF-AC3F67D6D8F1}"/>
                  </a:ext>
                </a:extLst>
              </p:cNvPr>
              <p:cNvPicPr/>
              <p:nvPr/>
            </p:nvPicPr>
            <p:blipFill>
              <a:blip r:embed="rId23"/>
              <a:stretch>
                <a:fillRect/>
              </a:stretch>
            </p:blipFill>
            <p:spPr>
              <a:xfrm>
                <a:off x="4500260" y="1279688"/>
                <a:ext cx="2930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E21B03-5E91-4ADF-8C42-61940CDD2D6A}"/>
                  </a:ext>
                </a:extLst>
              </p14:cNvPr>
              <p14:cNvContentPartPr/>
              <p14:nvPr/>
            </p14:nvContentPartPr>
            <p14:xfrm>
              <a:off x="5621300" y="6302768"/>
              <a:ext cx="155520" cy="7920"/>
            </p14:xfrm>
          </p:contentPart>
        </mc:Choice>
        <mc:Fallback xmlns="">
          <p:pic>
            <p:nvPicPr>
              <p:cNvPr id="17" name="Ink 16">
                <a:extLst>
                  <a:ext uri="{FF2B5EF4-FFF2-40B4-BE49-F238E27FC236}">
                    <a16:creationId xmlns:a16="http://schemas.microsoft.com/office/drawing/2014/main" id="{D2E21B03-5E91-4ADF-8C42-61940CDD2D6A}"/>
                  </a:ext>
                </a:extLst>
              </p:cNvPr>
              <p:cNvPicPr/>
              <p:nvPr/>
            </p:nvPicPr>
            <p:blipFill>
              <a:blip r:embed="rId25"/>
              <a:stretch>
                <a:fillRect/>
              </a:stretch>
            </p:blipFill>
            <p:spPr>
              <a:xfrm>
                <a:off x="5549300" y="6159128"/>
                <a:ext cx="299160" cy="295560"/>
              </a:xfrm>
              <a:prstGeom prst="rect">
                <a:avLst/>
              </a:prstGeom>
            </p:spPr>
          </p:pic>
        </mc:Fallback>
      </mc:AlternateContent>
    </p:spTree>
    <p:extLst>
      <p:ext uri="{BB962C8B-B14F-4D97-AF65-F5344CB8AC3E}">
        <p14:creationId xmlns:p14="http://schemas.microsoft.com/office/powerpoint/2010/main" val="1815760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F4E287B7-CD09-1DBC-BF80-46671771FDB0}"/>
              </a:ext>
            </a:extLst>
          </p:cNvPr>
          <p:cNvSpPr>
            <a:spLocks noGrp="1"/>
          </p:cNvSpPr>
          <p:nvPr>
            <p:ph type="title"/>
          </p:nvPr>
        </p:nvSpPr>
        <p:spPr>
          <a:xfrm>
            <a:off x="838200" y="2766218"/>
            <a:ext cx="10515600" cy="1325563"/>
          </a:xfrm>
        </p:spPr>
        <p:txBody>
          <a:bodyPr/>
          <a:lstStyle/>
          <a:p>
            <a:pPr algn="ctr"/>
            <a:r>
              <a:rPr lang="es-CO" dirty="0" err="1">
                <a:solidFill>
                  <a:srgbClr val="0070C0"/>
                </a:solidFill>
              </a:rPr>
              <a:t>Attention</a:t>
            </a:r>
            <a:endParaRPr lang="es-CO" dirty="0">
              <a:solidFill>
                <a:srgbClr val="0070C0"/>
              </a:solidFill>
            </a:endParaRPr>
          </a:p>
        </p:txBody>
      </p:sp>
    </p:spTree>
    <p:extLst>
      <p:ext uri="{BB962C8B-B14F-4D97-AF65-F5344CB8AC3E}">
        <p14:creationId xmlns:p14="http://schemas.microsoft.com/office/powerpoint/2010/main" val="862168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A3B3D0A-D40E-4B61-B9F9-604902CC4A07}"/>
              </a:ext>
            </a:extLst>
          </p:cNvPr>
          <p:cNvPicPr>
            <a:picLocks noChangeAspect="1"/>
          </p:cNvPicPr>
          <p:nvPr/>
        </p:nvPicPr>
        <p:blipFill>
          <a:blip r:embed="rId3"/>
          <a:stretch>
            <a:fillRect/>
          </a:stretch>
        </p:blipFill>
        <p:spPr>
          <a:xfrm>
            <a:off x="1009710" y="1726393"/>
            <a:ext cx="10697608" cy="4871804"/>
          </a:xfrm>
          <a:prstGeom prst="rect">
            <a:avLst/>
          </a:prstGeom>
        </p:spPr>
      </p:pic>
      <p:sp>
        <p:nvSpPr>
          <p:cNvPr id="2" name="Title 1">
            <a:extLst>
              <a:ext uri="{FF2B5EF4-FFF2-40B4-BE49-F238E27FC236}">
                <a16:creationId xmlns:a16="http://schemas.microsoft.com/office/drawing/2014/main" id="{F833AE5D-D226-44EE-815E-8119686E46AB}"/>
              </a:ext>
            </a:extLst>
          </p:cNvPr>
          <p:cNvSpPr>
            <a:spLocks noGrp="1"/>
          </p:cNvSpPr>
          <p:nvPr>
            <p:ph type="title"/>
          </p:nvPr>
        </p:nvSpPr>
        <p:spPr>
          <a:xfrm>
            <a:off x="377972" y="-211638"/>
            <a:ext cx="10515600" cy="1325563"/>
          </a:xfrm>
        </p:spPr>
        <p:txBody>
          <a:bodyPr/>
          <a:lstStyle/>
          <a:p>
            <a:r>
              <a:rPr lang="en-CA" dirty="0" err="1"/>
              <a:t>Contexto</a:t>
            </a:r>
            <a:r>
              <a:rPr lang="en-CA" dirty="0"/>
              <a:t> flexible: Attention</a:t>
            </a:r>
          </a:p>
        </p:txBody>
      </p:sp>
      <p:sp>
        <p:nvSpPr>
          <p:cNvPr id="3" name="Content Placeholder 2">
            <a:extLst>
              <a:ext uri="{FF2B5EF4-FFF2-40B4-BE49-F238E27FC236}">
                <a16:creationId xmlns:a16="http://schemas.microsoft.com/office/drawing/2014/main" id="{01286A4E-E451-4B99-B9E6-C71E265F754F}"/>
              </a:ext>
            </a:extLst>
          </p:cNvPr>
          <p:cNvSpPr>
            <a:spLocks noGrp="1"/>
          </p:cNvSpPr>
          <p:nvPr>
            <p:ph idx="1"/>
          </p:nvPr>
        </p:nvSpPr>
        <p:spPr>
          <a:xfrm>
            <a:off x="147861" y="785567"/>
            <a:ext cx="5466182" cy="2234951"/>
          </a:xfrm>
        </p:spPr>
        <p:txBody>
          <a:bodyPr>
            <a:normAutofit/>
          </a:bodyPr>
          <a:lstStyle/>
          <a:p>
            <a:pPr marL="0" indent="0">
              <a:buNone/>
            </a:pPr>
            <a:r>
              <a:rPr lang="en-US" sz="3200" b="1" dirty="0"/>
              <a:t>Context vector c</a:t>
            </a:r>
            <a:r>
              <a:rPr lang="en-US" sz="3200" dirty="0"/>
              <a:t>:  </a:t>
            </a:r>
            <a:r>
              <a:rPr lang="en-US" sz="3200" dirty="0" err="1"/>
              <a:t>función</a:t>
            </a:r>
            <a:r>
              <a:rPr lang="en-US" sz="3200" dirty="0"/>
              <a:t> de </a:t>
            </a:r>
            <a:r>
              <a:rPr lang="en-US" sz="3200" b="1" dirty="0"/>
              <a:t>h</a:t>
            </a:r>
            <a:r>
              <a:rPr lang="en-US" sz="3200" b="1" baseline="-25000" dirty="0"/>
              <a:t>1:n</a:t>
            </a:r>
            <a:r>
              <a:rPr lang="en-US" sz="3200" dirty="0"/>
              <a:t> </a:t>
            </a:r>
            <a:r>
              <a:rPr lang="es-ES" sz="3200" dirty="0"/>
              <a:t>y transmite la esencia de la entrada al decodificador.</a:t>
            </a:r>
            <a:endParaRPr lang="en-CA" sz="3200" dirty="0"/>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18EAB225-0C40-4A4D-BC85-305D73BF4870}"/>
                  </a:ext>
                </a:extLst>
              </p14:cNvPr>
              <p14:cNvContentPartPr/>
              <p14:nvPr/>
            </p14:nvContentPartPr>
            <p14:xfrm>
              <a:off x="147860" y="1026014"/>
              <a:ext cx="2730563" cy="45719"/>
            </p14:xfrm>
          </p:contentPart>
        </mc:Choice>
        <mc:Fallback xmlns="">
          <p:pic>
            <p:nvPicPr>
              <p:cNvPr id="14" name="Ink 13">
                <a:extLst>
                  <a:ext uri="{FF2B5EF4-FFF2-40B4-BE49-F238E27FC236}">
                    <a16:creationId xmlns:a16="http://schemas.microsoft.com/office/drawing/2014/main" id="{18EAB225-0C40-4A4D-BC85-305D73BF4870}"/>
                  </a:ext>
                </a:extLst>
              </p:cNvPr>
              <p:cNvPicPr/>
              <p:nvPr/>
            </p:nvPicPr>
            <p:blipFill>
              <a:blip r:embed="rId5"/>
              <a:stretch>
                <a:fillRect/>
              </a:stretch>
            </p:blipFill>
            <p:spPr>
              <a:xfrm>
                <a:off x="75861" y="874877"/>
                <a:ext cx="2874201" cy="34761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381AB4D6-F398-4E79-963B-1235B37D998A}"/>
                  </a:ext>
                </a:extLst>
              </p14:cNvPr>
              <p14:cNvContentPartPr/>
              <p14:nvPr/>
            </p14:nvContentPartPr>
            <p14:xfrm>
              <a:off x="1638057" y="6125865"/>
              <a:ext cx="373010" cy="50239"/>
            </p14:xfrm>
          </p:contentPart>
        </mc:Choice>
        <mc:Fallback xmlns="">
          <p:pic>
            <p:nvPicPr>
              <p:cNvPr id="21" name="Ink 20">
                <a:extLst>
                  <a:ext uri="{FF2B5EF4-FFF2-40B4-BE49-F238E27FC236}">
                    <a16:creationId xmlns:a16="http://schemas.microsoft.com/office/drawing/2014/main" id="{381AB4D6-F398-4E79-963B-1235B37D998A}"/>
                  </a:ext>
                </a:extLst>
              </p:cNvPr>
              <p:cNvPicPr/>
              <p:nvPr/>
            </p:nvPicPr>
            <p:blipFill>
              <a:blip r:embed="rId7"/>
              <a:stretch>
                <a:fillRect/>
              </a:stretch>
            </p:blipFill>
            <p:spPr>
              <a:xfrm>
                <a:off x="1566047" y="5980245"/>
                <a:ext cx="516669" cy="34111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38DE54A2-098A-4786-819D-A7FE9A7F1814}"/>
                  </a:ext>
                </a:extLst>
              </p14:cNvPr>
              <p14:cNvContentPartPr/>
              <p14:nvPr/>
            </p14:nvContentPartPr>
            <p14:xfrm>
              <a:off x="2878424" y="6126348"/>
              <a:ext cx="424460" cy="56519"/>
            </p14:xfrm>
          </p:contentPart>
        </mc:Choice>
        <mc:Fallback xmlns="">
          <p:pic>
            <p:nvPicPr>
              <p:cNvPr id="22" name="Ink 21">
                <a:extLst>
                  <a:ext uri="{FF2B5EF4-FFF2-40B4-BE49-F238E27FC236}">
                    <a16:creationId xmlns:a16="http://schemas.microsoft.com/office/drawing/2014/main" id="{38DE54A2-098A-4786-819D-A7FE9A7F1814}"/>
                  </a:ext>
                </a:extLst>
              </p:cNvPr>
              <p:cNvPicPr/>
              <p:nvPr/>
            </p:nvPicPr>
            <p:blipFill>
              <a:blip r:embed="rId9"/>
              <a:stretch>
                <a:fillRect/>
              </a:stretch>
            </p:blipFill>
            <p:spPr>
              <a:xfrm>
                <a:off x="2806421" y="5982351"/>
                <a:ext cx="568107" cy="34415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C61CB393-5676-4092-A7A5-5A7E0A4D3DB7}"/>
                  </a:ext>
                </a:extLst>
              </p14:cNvPr>
              <p14:cNvContentPartPr/>
              <p14:nvPr/>
            </p14:nvContentPartPr>
            <p14:xfrm>
              <a:off x="5662282" y="6122967"/>
              <a:ext cx="302267" cy="85020"/>
            </p14:xfrm>
          </p:contentPart>
        </mc:Choice>
        <mc:Fallback xmlns="">
          <p:pic>
            <p:nvPicPr>
              <p:cNvPr id="23" name="Ink 22">
                <a:extLst>
                  <a:ext uri="{FF2B5EF4-FFF2-40B4-BE49-F238E27FC236}">
                    <a16:creationId xmlns:a16="http://schemas.microsoft.com/office/drawing/2014/main" id="{C61CB393-5676-4092-A7A5-5A7E0A4D3DB7}"/>
                  </a:ext>
                </a:extLst>
              </p:cNvPr>
              <p:cNvPicPr/>
              <p:nvPr/>
            </p:nvPicPr>
            <p:blipFill>
              <a:blip r:embed="rId11"/>
              <a:stretch>
                <a:fillRect/>
              </a:stretch>
            </p:blipFill>
            <p:spPr>
              <a:xfrm>
                <a:off x="5590228" y="5978865"/>
                <a:ext cx="446015" cy="37286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094D2DF8-3FF6-424A-902B-306CF7E20D1E}"/>
                  </a:ext>
                </a:extLst>
              </p14:cNvPr>
              <p14:cNvContentPartPr/>
              <p14:nvPr/>
            </p14:nvContentPartPr>
            <p14:xfrm>
              <a:off x="5460342" y="4021138"/>
              <a:ext cx="1649392" cy="59417"/>
            </p14:xfrm>
          </p:contentPart>
        </mc:Choice>
        <mc:Fallback xmlns="">
          <p:pic>
            <p:nvPicPr>
              <p:cNvPr id="24" name="Ink 23">
                <a:extLst>
                  <a:ext uri="{FF2B5EF4-FFF2-40B4-BE49-F238E27FC236}">
                    <a16:creationId xmlns:a16="http://schemas.microsoft.com/office/drawing/2014/main" id="{094D2DF8-3FF6-424A-902B-306CF7E20D1E}"/>
                  </a:ext>
                </a:extLst>
              </p:cNvPr>
              <p:cNvPicPr/>
              <p:nvPr/>
            </p:nvPicPr>
            <p:blipFill>
              <a:blip r:embed="rId13"/>
              <a:stretch>
                <a:fillRect/>
              </a:stretch>
            </p:blipFill>
            <p:spPr>
              <a:xfrm>
                <a:off x="5388332" y="3877097"/>
                <a:ext cx="1793052" cy="34713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D1C97D33-9403-4924-9A91-A5BD1E1D0C5F}"/>
                  </a:ext>
                </a:extLst>
              </p14:cNvPr>
              <p14:cNvContentPartPr/>
              <p14:nvPr/>
            </p14:nvContentPartPr>
            <p14:xfrm>
              <a:off x="6686560" y="2103358"/>
              <a:ext cx="395305" cy="483"/>
            </p14:xfrm>
          </p:contentPart>
        </mc:Choice>
        <mc:Fallback xmlns="">
          <p:pic>
            <p:nvPicPr>
              <p:cNvPr id="26" name="Ink 25">
                <a:extLst>
                  <a:ext uri="{FF2B5EF4-FFF2-40B4-BE49-F238E27FC236}">
                    <a16:creationId xmlns:a16="http://schemas.microsoft.com/office/drawing/2014/main" id="{D1C97D33-9403-4924-9A91-A5BD1E1D0C5F}"/>
                  </a:ext>
                </a:extLst>
              </p:cNvPr>
              <p:cNvPicPr/>
              <p:nvPr/>
            </p:nvPicPr>
            <p:blipFill>
              <a:blip r:embed="rId15"/>
              <a:stretch>
                <a:fillRect/>
              </a:stretch>
            </p:blipFill>
            <p:spPr>
              <a:xfrm>
                <a:off x="6614555" y="1910158"/>
                <a:ext cx="538954" cy="386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a:extLst>
                  <a:ext uri="{FF2B5EF4-FFF2-40B4-BE49-F238E27FC236}">
                    <a16:creationId xmlns:a16="http://schemas.microsoft.com/office/drawing/2014/main" id="{591C31DB-F7ED-4BB4-8915-16D1C67761CA}"/>
                  </a:ext>
                </a:extLst>
              </p14:cNvPr>
              <p14:cNvContentPartPr/>
              <p14:nvPr/>
            </p14:nvContentPartPr>
            <p14:xfrm>
              <a:off x="8244200" y="2089832"/>
              <a:ext cx="337424" cy="23187"/>
            </p14:xfrm>
          </p:contentPart>
        </mc:Choice>
        <mc:Fallback xmlns="">
          <p:pic>
            <p:nvPicPr>
              <p:cNvPr id="27" name="Ink 26">
                <a:extLst>
                  <a:ext uri="{FF2B5EF4-FFF2-40B4-BE49-F238E27FC236}">
                    <a16:creationId xmlns:a16="http://schemas.microsoft.com/office/drawing/2014/main" id="{591C31DB-F7ED-4BB4-8915-16D1C67761CA}"/>
                  </a:ext>
                </a:extLst>
              </p:cNvPr>
              <p:cNvPicPr/>
              <p:nvPr/>
            </p:nvPicPr>
            <p:blipFill>
              <a:blip r:embed="rId17"/>
              <a:stretch>
                <a:fillRect/>
              </a:stretch>
            </p:blipFill>
            <p:spPr>
              <a:xfrm>
                <a:off x="8172178" y="1944913"/>
                <a:ext cx="481108" cy="31266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06E1DB1C-CAC5-426D-9A09-20B660183308}"/>
                  </a:ext>
                </a:extLst>
              </p14:cNvPr>
              <p14:cNvContentPartPr/>
              <p14:nvPr/>
            </p14:nvContentPartPr>
            <p14:xfrm>
              <a:off x="10941451" y="2095629"/>
              <a:ext cx="452757" cy="8695"/>
            </p14:xfrm>
          </p:contentPart>
        </mc:Choice>
        <mc:Fallback xmlns="">
          <p:pic>
            <p:nvPicPr>
              <p:cNvPr id="28" name="Ink 27">
                <a:extLst>
                  <a:ext uri="{FF2B5EF4-FFF2-40B4-BE49-F238E27FC236}">
                    <a16:creationId xmlns:a16="http://schemas.microsoft.com/office/drawing/2014/main" id="{06E1DB1C-CAC5-426D-9A09-20B660183308}"/>
                  </a:ext>
                </a:extLst>
              </p:cNvPr>
              <p:cNvPicPr/>
              <p:nvPr/>
            </p:nvPicPr>
            <p:blipFill>
              <a:blip r:embed="rId19"/>
              <a:stretch>
                <a:fillRect/>
              </a:stretch>
            </p:blipFill>
            <p:spPr>
              <a:xfrm>
                <a:off x="10869413" y="1950712"/>
                <a:ext cx="596472" cy="298166"/>
              </a:xfrm>
              <a:prstGeom prst="rect">
                <a:avLst/>
              </a:prstGeom>
            </p:spPr>
          </p:pic>
        </mc:Fallback>
      </mc:AlternateContent>
      <p:sp>
        <p:nvSpPr>
          <p:cNvPr id="29" name="TextBox 28">
            <a:extLst>
              <a:ext uri="{FF2B5EF4-FFF2-40B4-BE49-F238E27FC236}">
                <a16:creationId xmlns:a16="http://schemas.microsoft.com/office/drawing/2014/main" id="{1FF60C58-C4CF-40A2-8971-45EBBE66E782}"/>
              </a:ext>
            </a:extLst>
          </p:cNvPr>
          <p:cNvSpPr txBox="1"/>
          <p:nvPr/>
        </p:nvSpPr>
        <p:spPr>
          <a:xfrm>
            <a:off x="1470405" y="4664329"/>
            <a:ext cx="540663" cy="619488"/>
          </a:xfrm>
          <a:prstGeom prst="rect">
            <a:avLst/>
          </a:prstGeom>
          <a:solidFill>
            <a:schemeClr val="bg1"/>
          </a:solidFill>
        </p:spPr>
        <p:txBody>
          <a:bodyPr wrap="none" rtlCol="0">
            <a:spAutoFit/>
          </a:bodyPr>
          <a:lstStyle/>
          <a:p>
            <a:r>
              <a:rPr lang="en-CA" sz="2400" b="1" dirty="0"/>
              <a:t>h</a:t>
            </a:r>
            <a:r>
              <a:rPr lang="en-CA" sz="2400" b="1" baseline="-25000" dirty="0"/>
              <a:t>1</a:t>
            </a:r>
          </a:p>
        </p:txBody>
      </p:sp>
      <p:sp>
        <p:nvSpPr>
          <p:cNvPr id="30" name="TextBox 29">
            <a:extLst>
              <a:ext uri="{FF2B5EF4-FFF2-40B4-BE49-F238E27FC236}">
                <a16:creationId xmlns:a16="http://schemas.microsoft.com/office/drawing/2014/main" id="{174FC6A0-B672-4E0E-AC88-D181008D4196}"/>
              </a:ext>
            </a:extLst>
          </p:cNvPr>
          <p:cNvSpPr txBox="1"/>
          <p:nvPr/>
        </p:nvSpPr>
        <p:spPr>
          <a:xfrm>
            <a:off x="6617899" y="2737315"/>
            <a:ext cx="540663" cy="619488"/>
          </a:xfrm>
          <a:prstGeom prst="rect">
            <a:avLst/>
          </a:prstGeom>
          <a:solidFill>
            <a:schemeClr val="bg1"/>
          </a:solidFill>
        </p:spPr>
        <p:txBody>
          <a:bodyPr wrap="none" rtlCol="0">
            <a:spAutoFit/>
          </a:bodyPr>
          <a:lstStyle/>
          <a:p>
            <a:r>
              <a:rPr lang="en-CA" sz="2400" b="1" dirty="0"/>
              <a:t>h</a:t>
            </a:r>
            <a:r>
              <a:rPr lang="en-CA" sz="2400" b="1" baseline="-25000" dirty="0"/>
              <a:t>1</a:t>
            </a:r>
          </a:p>
        </p:txBody>
      </p:sp>
      <p:sp>
        <p:nvSpPr>
          <p:cNvPr id="31" name="TextBox 30">
            <a:extLst>
              <a:ext uri="{FF2B5EF4-FFF2-40B4-BE49-F238E27FC236}">
                <a16:creationId xmlns:a16="http://schemas.microsoft.com/office/drawing/2014/main" id="{5281B478-F5B9-4BA5-A62B-5FB991D11CCE}"/>
              </a:ext>
            </a:extLst>
          </p:cNvPr>
          <p:cNvSpPr txBox="1"/>
          <p:nvPr/>
        </p:nvSpPr>
        <p:spPr>
          <a:xfrm>
            <a:off x="2690356" y="4708605"/>
            <a:ext cx="540663" cy="619488"/>
          </a:xfrm>
          <a:prstGeom prst="rect">
            <a:avLst/>
          </a:prstGeom>
          <a:solidFill>
            <a:schemeClr val="bg1"/>
          </a:solidFill>
        </p:spPr>
        <p:txBody>
          <a:bodyPr wrap="none" rtlCol="0">
            <a:spAutoFit/>
          </a:bodyPr>
          <a:lstStyle/>
          <a:p>
            <a:r>
              <a:rPr lang="en-CA" sz="2400" b="1" dirty="0"/>
              <a:t>h</a:t>
            </a:r>
            <a:r>
              <a:rPr lang="en-CA" sz="2400" b="1" baseline="-25000" dirty="0"/>
              <a:t>2</a:t>
            </a:r>
          </a:p>
        </p:txBody>
      </p:sp>
      <p:sp>
        <p:nvSpPr>
          <p:cNvPr id="32" name="TextBox 31">
            <a:extLst>
              <a:ext uri="{FF2B5EF4-FFF2-40B4-BE49-F238E27FC236}">
                <a16:creationId xmlns:a16="http://schemas.microsoft.com/office/drawing/2014/main" id="{0D8054BC-A956-4486-B107-D373A39A904F}"/>
              </a:ext>
            </a:extLst>
          </p:cNvPr>
          <p:cNvSpPr txBox="1"/>
          <p:nvPr/>
        </p:nvSpPr>
        <p:spPr>
          <a:xfrm>
            <a:off x="7973869" y="2562915"/>
            <a:ext cx="540663" cy="619488"/>
          </a:xfrm>
          <a:prstGeom prst="rect">
            <a:avLst/>
          </a:prstGeom>
          <a:solidFill>
            <a:schemeClr val="bg1"/>
          </a:solidFill>
        </p:spPr>
        <p:txBody>
          <a:bodyPr wrap="none" rtlCol="0">
            <a:spAutoFit/>
          </a:bodyPr>
          <a:lstStyle/>
          <a:p>
            <a:r>
              <a:rPr lang="en-CA" sz="2400" b="1" dirty="0"/>
              <a:t>h</a:t>
            </a:r>
            <a:r>
              <a:rPr lang="en-CA" sz="2400" b="1" baseline="-25000" dirty="0"/>
              <a:t>2</a:t>
            </a:r>
          </a:p>
        </p:txBody>
      </p:sp>
      <p:sp>
        <p:nvSpPr>
          <p:cNvPr id="33" name="TextBox 32">
            <a:extLst>
              <a:ext uri="{FF2B5EF4-FFF2-40B4-BE49-F238E27FC236}">
                <a16:creationId xmlns:a16="http://schemas.microsoft.com/office/drawing/2014/main" id="{7FA53F0E-AC8B-4D9C-88D6-8B0591DA43A4}"/>
              </a:ext>
            </a:extLst>
          </p:cNvPr>
          <p:cNvSpPr txBox="1"/>
          <p:nvPr/>
        </p:nvSpPr>
        <p:spPr>
          <a:xfrm>
            <a:off x="5426769" y="4645251"/>
            <a:ext cx="548299" cy="619488"/>
          </a:xfrm>
          <a:prstGeom prst="rect">
            <a:avLst/>
          </a:prstGeom>
          <a:solidFill>
            <a:schemeClr val="bg1"/>
          </a:solidFill>
        </p:spPr>
        <p:txBody>
          <a:bodyPr wrap="none" rtlCol="0">
            <a:spAutoFit/>
          </a:bodyPr>
          <a:lstStyle/>
          <a:p>
            <a:r>
              <a:rPr lang="en-CA" sz="2400" b="1" dirty="0" err="1"/>
              <a:t>h</a:t>
            </a:r>
            <a:r>
              <a:rPr lang="en-CA" sz="2400" b="1" baseline="-25000" dirty="0" err="1"/>
              <a:t>n</a:t>
            </a:r>
            <a:endParaRPr lang="en-CA" sz="2400" b="1" baseline="-25000" dirty="0"/>
          </a:p>
        </p:txBody>
      </p:sp>
      <p:sp>
        <p:nvSpPr>
          <p:cNvPr id="34" name="TextBox 33">
            <a:extLst>
              <a:ext uri="{FF2B5EF4-FFF2-40B4-BE49-F238E27FC236}">
                <a16:creationId xmlns:a16="http://schemas.microsoft.com/office/drawing/2014/main" id="{5B4AC9D6-6F55-4319-86F7-8D27A8A62934}"/>
              </a:ext>
            </a:extLst>
          </p:cNvPr>
          <p:cNvSpPr txBox="1"/>
          <p:nvPr/>
        </p:nvSpPr>
        <p:spPr>
          <a:xfrm>
            <a:off x="10750118" y="2750352"/>
            <a:ext cx="615119" cy="619488"/>
          </a:xfrm>
          <a:prstGeom prst="rect">
            <a:avLst/>
          </a:prstGeom>
          <a:solidFill>
            <a:schemeClr val="bg1"/>
          </a:solidFill>
        </p:spPr>
        <p:txBody>
          <a:bodyPr wrap="square" rtlCol="0">
            <a:spAutoFit/>
          </a:bodyPr>
          <a:lstStyle/>
          <a:p>
            <a:r>
              <a:rPr lang="en-CA" sz="2400" b="1" dirty="0"/>
              <a:t>h</a:t>
            </a:r>
            <a:r>
              <a:rPr lang="en-CA" sz="2400" b="1" baseline="-25000" dirty="0"/>
              <a:t>m</a:t>
            </a:r>
          </a:p>
        </p:txBody>
      </p:sp>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A8F11D96-1194-49C0-B1D8-95A631765722}"/>
                  </a:ext>
                </a:extLst>
              </p14:cNvPr>
              <p14:cNvContentPartPr/>
              <p14:nvPr/>
            </p14:nvContentPartPr>
            <p14:xfrm>
              <a:off x="1810522" y="4766364"/>
              <a:ext cx="175787" cy="235737"/>
            </p14:xfrm>
          </p:contentPart>
        </mc:Choice>
        <mc:Fallback xmlns="">
          <p:pic>
            <p:nvPicPr>
              <p:cNvPr id="35" name="Ink 34">
                <a:extLst>
                  <a:ext uri="{FF2B5EF4-FFF2-40B4-BE49-F238E27FC236}">
                    <a16:creationId xmlns:a16="http://schemas.microsoft.com/office/drawing/2014/main" id="{A8F11D96-1194-49C0-B1D8-95A631765722}"/>
                  </a:ext>
                </a:extLst>
              </p:cNvPr>
              <p:cNvPicPr/>
              <p:nvPr/>
            </p:nvPicPr>
            <p:blipFill>
              <a:blip r:embed="rId21"/>
              <a:stretch>
                <a:fillRect/>
              </a:stretch>
            </p:blipFill>
            <p:spPr>
              <a:xfrm>
                <a:off x="1806208" y="4762045"/>
                <a:ext cx="184415" cy="24437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9F2DEF1E-5763-4115-AA11-831487EA60C8}"/>
                  </a:ext>
                </a:extLst>
              </p14:cNvPr>
              <p14:cNvContentPartPr/>
              <p14:nvPr/>
            </p14:nvContentPartPr>
            <p14:xfrm>
              <a:off x="3028165" y="4709845"/>
              <a:ext cx="127338" cy="285976"/>
            </p14:xfrm>
          </p:contentPart>
        </mc:Choice>
        <mc:Fallback xmlns="">
          <p:pic>
            <p:nvPicPr>
              <p:cNvPr id="36" name="Ink 35">
                <a:extLst>
                  <a:ext uri="{FF2B5EF4-FFF2-40B4-BE49-F238E27FC236}">
                    <a16:creationId xmlns:a16="http://schemas.microsoft.com/office/drawing/2014/main" id="{9F2DEF1E-5763-4115-AA11-831487EA60C8}"/>
                  </a:ext>
                </a:extLst>
              </p:cNvPr>
              <p:cNvPicPr/>
              <p:nvPr/>
            </p:nvPicPr>
            <p:blipFill>
              <a:blip r:embed="rId23"/>
              <a:stretch>
                <a:fillRect/>
              </a:stretch>
            </p:blipFill>
            <p:spPr>
              <a:xfrm>
                <a:off x="3023836" y="4705528"/>
                <a:ext cx="135996" cy="29460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C3A3DECD-9447-40B5-85CC-31BC6EA1ED94}"/>
                  </a:ext>
                </a:extLst>
              </p14:cNvPr>
              <p14:cNvContentPartPr/>
              <p14:nvPr/>
            </p14:nvContentPartPr>
            <p14:xfrm>
              <a:off x="5793159" y="4766364"/>
              <a:ext cx="196366" cy="257475"/>
            </p14:xfrm>
          </p:contentPart>
        </mc:Choice>
        <mc:Fallback xmlns="">
          <p:pic>
            <p:nvPicPr>
              <p:cNvPr id="37" name="Ink 36">
                <a:extLst>
                  <a:ext uri="{FF2B5EF4-FFF2-40B4-BE49-F238E27FC236}">
                    <a16:creationId xmlns:a16="http://schemas.microsoft.com/office/drawing/2014/main" id="{C3A3DECD-9447-40B5-85CC-31BC6EA1ED94}"/>
                  </a:ext>
                </a:extLst>
              </p:cNvPr>
              <p:cNvPicPr/>
              <p:nvPr/>
            </p:nvPicPr>
            <p:blipFill>
              <a:blip r:embed="rId25"/>
              <a:stretch>
                <a:fillRect/>
              </a:stretch>
            </p:blipFill>
            <p:spPr>
              <a:xfrm>
                <a:off x="5788843" y="4762043"/>
                <a:ext cx="204997" cy="266118"/>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0821AFB9-5009-411D-ADF2-9C08C801276B}"/>
                  </a:ext>
                </a:extLst>
              </p14:cNvPr>
              <p14:cNvContentPartPr/>
              <p14:nvPr/>
            </p14:nvContentPartPr>
            <p14:xfrm>
              <a:off x="6944346" y="2580964"/>
              <a:ext cx="150919" cy="321723"/>
            </p14:xfrm>
          </p:contentPart>
        </mc:Choice>
        <mc:Fallback xmlns="">
          <p:pic>
            <p:nvPicPr>
              <p:cNvPr id="38" name="Ink 37">
                <a:extLst>
                  <a:ext uri="{FF2B5EF4-FFF2-40B4-BE49-F238E27FC236}">
                    <a16:creationId xmlns:a16="http://schemas.microsoft.com/office/drawing/2014/main" id="{0821AFB9-5009-411D-ADF2-9C08C801276B}"/>
                  </a:ext>
                </a:extLst>
              </p:cNvPr>
              <p:cNvPicPr/>
              <p:nvPr/>
            </p:nvPicPr>
            <p:blipFill>
              <a:blip r:embed="rId27"/>
              <a:stretch>
                <a:fillRect/>
              </a:stretch>
            </p:blipFill>
            <p:spPr>
              <a:xfrm>
                <a:off x="6940024" y="2576646"/>
                <a:ext cx="159564" cy="33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E71459FA-ADD5-4C29-BB30-AB7D4E7EE86F}"/>
                  </a:ext>
                </a:extLst>
              </p14:cNvPr>
              <p14:cNvContentPartPr/>
              <p14:nvPr/>
            </p14:nvContentPartPr>
            <p14:xfrm>
              <a:off x="8345064" y="2495461"/>
              <a:ext cx="192936" cy="395150"/>
            </p14:xfrm>
          </p:contentPart>
        </mc:Choice>
        <mc:Fallback xmlns="">
          <p:pic>
            <p:nvPicPr>
              <p:cNvPr id="39" name="Ink 38">
                <a:extLst>
                  <a:ext uri="{FF2B5EF4-FFF2-40B4-BE49-F238E27FC236}">
                    <a16:creationId xmlns:a16="http://schemas.microsoft.com/office/drawing/2014/main" id="{E71459FA-ADD5-4C29-BB30-AB7D4E7EE86F}"/>
                  </a:ext>
                </a:extLst>
              </p:cNvPr>
              <p:cNvPicPr/>
              <p:nvPr/>
            </p:nvPicPr>
            <p:blipFill>
              <a:blip r:embed="rId29"/>
              <a:stretch>
                <a:fillRect/>
              </a:stretch>
            </p:blipFill>
            <p:spPr>
              <a:xfrm>
                <a:off x="8340745" y="2491138"/>
                <a:ext cx="201575" cy="40379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AA6AD441-3314-4EDA-B3EC-77A513AC807A}"/>
                  </a:ext>
                </a:extLst>
              </p14:cNvPr>
              <p14:cNvContentPartPr/>
              <p14:nvPr/>
            </p14:nvContentPartPr>
            <p14:xfrm>
              <a:off x="11071470" y="2579998"/>
              <a:ext cx="153492" cy="389836"/>
            </p14:xfrm>
          </p:contentPart>
        </mc:Choice>
        <mc:Fallback xmlns="">
          <p:pic>
            <p:nvPicPr>
              <p:cNvPr id="40" name="Ink 39">
                <a:extLst>
                  <a:ext uri="{FF2B5EF4-FFF2-40B4-BE49-F238E27FC236}">
                    <a16:creationId xmlns:a16="http://schemas.microsoft.com/office/drawing/2014/main" id="{AA6AD441-3314-4EDA-B3EC-77A513AC807A}"/>
                  </a:ext>
                </a:extLst>
              </p:cNvPr>
              <p:cNvPicPr/>
              <p:nvPr/>
            </p:nvPicPr>
            <p:blipFill>
              <a:blip r:embed="rId31"/>
              <a:stretch>
                <a:fillRect/>
              </a:stretch>
            </p:blipFill>
            <p:spPr>
              <a:xfrm>
                <a:off x="11067156" y="2575678"/>
                <a:ext cx="162119" cy="398475"/>
              </a:xfrm>
              <a:prstGeom prst="rect">
                <a:avLst/>
              </a:prstGeom>
            </p:spPr>
          </p:pic>
        </mc:Fallback>
      </mc:AlternateContent>
      <p:sp>
        <p:nvSpPr>
          <p:cNvPr id="41" name="Content Placeholder 2">
            <a:extLst>
              <a:ext uri="{FF2B5EF4-FFF2-40B4-BE49-F238E27FC236}">
                <a16:creationId xmlns:a16="http://schemas.microsoft.com/office/drawing/2014/main" id="{43D98F83-1FFC-474C-8671-1309918D1907}"/>
              </a:ext>
            </a:extLst>
          </p:cNvPr>
          <p:cNvSpPr txBox="1">
            <a:spLocks/>
          </p:cNvSpPr>
          <p:nvPr/>
        </p:nvSpPr>
        <p:spPr>
          <a:xfrm>
            <a:off x="303994" y="2495461"/>
            <a:ext cx="5466182" cy="2234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t>Flexible?</a:t>
            </a:r>
            <a:r>
              <a:rPr lang="en-US" sz="3200" dirty="0"/>
              <a:t>  </a:t>
            </a:r>
          </a:p>
          <a:p>
            <a:r>
              <a:rPr lang="en-US" sz="3200" dirty="0" err="1"/>
              <a:t>Diferente</a:t>
            </a:r>
            <a:r>
              <a:rPr lang="en-US" sz="3200" dirty="0"/>
              <a:t> para </a:t>
            </a:r>
            <a:r>
              <a:rPr lang="en-US" sz="3200" dirty="0" err="1"/>
              <a:t>cada</a:t>
            </a:r>
            <a:r>
              <a:rPr lang="en-US" sz="3200" dirty="0"/>
              <a:t> </a:t>
            </a:r>
            <a:r>
              <a:rPr lang="en-US" sz="3200" b="1" dirty="0"/>
              <a:t>h</a:t>
            </a:r>
            <a:r>
              <a:rPr lang="en-US" sz="3200" b="1" baseline="-25000" dirty="0"/>
              <a:t>i</a:t>
            </a:r>
            <a:endParaRPr lang="en-US" sz="3200" dirty="0"/>
          </a:p>
          <a:p>
            <a:r>
              <a:rPr lang="es-ES" sz="3200" dirty="0"/>
              <a:t>Combinando de forma flexible el </a:t>
            </a:r>
            <a:r>
              <a:rPr lang="en-US" sz="3200" b="1" dirty="0" err="1"/>
              <a:t>h</a:t>
            </a:r>
            <a:r>
              <a:rPr lang="en-US" sz="3200" b="1" baseline="-25000" dirty="0" err="1"/>
              <a:t>j</a:t>
            </a:r>
            <a:r>
              <a:rPr lang="en-CA" sz="3200" dirty="0"/>
              <a:t> </a:t>
            </a:r>
          </a:p>
        </p:txBody>
      </p:sp>
      <mc:AlternateContent xmlns:mc="http://schemas.openxmlformats.org/markup-compatibility/2006">
        <mc:Choice xmlns:p14="http://schemas.microsoft.com/office/powerpoint/2010/main" Requires="p14">
          <p:contentPart p14:bwMode="auto" r:id="rId32">
            <p14:nvContentPartPr>
              <p14:cNvPr id="42" name="Ink 41">
                <a:extLst>
                  <a:ext uri="{FF2B5EF4-FFF2-40B4-BE49-F238E27FC236}">
                    <a16:creationId xmlns:a16="http://schemas.microsoft.com/office/drawing/2014/main" id="{658F1D5F-BBBE-4803-A1EC-7A5A6BED5B63}"/>
                  </a:ext>
                </a:extLst>
              </p14:cNvPr>
              <p14:cNvContentPartPr/>
              <p14:nvPr/>
            </p14:nvContentPartPr>
            <p14:xfrm>
              <a:off x="1382511" y="4163183"/>
              <a:ext cx="175787" cy="235737"/>
            </p14:xfrm>
          </p:contentPart>
        </mc:Choice>
        <mc:Fallback>
          <p:pic>
            <p:nvPicPr>
              <p:cNvPr id="42" name="Ink 41">
                <a:extLst>
                  <a:ext uri="{FF2B5EF4-FFF2-40B4-BE49-F238E27FC236}">
                    <a16:creationId xmlns:a16="http://schemas.microsoft.com/office/drawing/2014/main" id="{658F1D5F-BBBE-4803-A1EC-7A5A6BED5B63}"/>
                  </a:ext>
                </a:extLst>
              </p:cNvPr>
              <p:cNvPicPr/>
              <p:nvPr/>
            </p:nvPicPr>
            <p:blipFill>
              <a:blip r:embed="rId33"/>
              <a:stretch>
                <a:fillRect/>
              </a:stretch>
            </p:blipFill>
            <p:spPr>
              <a:xfrm>
                <a:off x="1378197" y="4158858"/>
                <a:ext cx="184415" cy="244388"/>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3" name="Ink 42">
                <a:extLst>
                  <a:ext uri="{FF2B5EF4-FFF2-40B4-BE49-F238E27FC236}">
                    <a16:creationId xmlns:a16="http://schemas.microsoft.com/office/drawing/2014/main" id="{60840666-7137-480B-82DD-1B2519D7DA2F}"/>
                  </a:ext>
                </a:extLst>
              </p14:cNvPr>
              <p14:cNvContentPartPr/>
              <p14:nvPr/>
            </p14:nvContentPartPr>
            <p14:xfrm>
              <a:off x="4231394" y="3000835"/>
              <a:ext cx="150919" cy="321723"/>
            </p14:xfrm>
          </p:contentPart>
        </mc:Choice>
        <mc:Fallback>
          <p:pic>
            <p:nvPicPr>
              <p:cNvPr id="43" name="Ink 42">
                <a:extLst>
                  <a:ext uri="{FF2B5EF4-FFF2-40B4-BE49-F238E27FC236}">
                    <a16:creationId xmlns:a16="http://schemas.microsoft.com/office/drawing/2014/main" id="{60840666-7137-480B-82DD-1B2519D7DA2F}"/>
                  </a:ext>
                </a:extLst>
              </p:cNvPr>
              <p:cNvPicPr/>
              <p:nvPr/>
            </p:nvPicPr>
            <p:blipFill>
              <a:blip r:embed="rId35"/>
              <a:stretch>
                <a:fillRect/>
              </a:stretch>
            </p:blipFill>
            <p:spPr>
              <a:xfrm>
                <a:off x="4227072" y="2996517"/>
                <a:ext cx="159564" cy="330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4" name="Ink 43">
                <a:extLst>
                  <a:ext uri="{FF2B5EF4-FFF2-40B4-BE49-F238E27FC236}">
                    <a16:creationId xmlns:a16="http://schemas.microsoft.com/office/drawing/2014/main" id="{2DC89EA9-B4CB-4441-BC03-E353683B057A}"/>
                  </a:ext>
                </a:extLst>
              </p14:cNvPr>
              <p14:cNvContentPartPr/>
              <p14:nvPr/>
            </p14:nvContentPartPr>
            <p14:xfrm>
              <a:off x="538856" y="1236503"/>
              <a:ext cx="175787" cy="235737"/>
            </p14:xfrm>
          </p:contentPart>
        </mc:Choice>
        <mc:Fallback xmlns="">
          <p:pic>
            <p:nvPicPr>
              <p:cNvPr id="44" name="Ink 43">
                <a:extLst>
                  <a:ext uri="{FF2B5EF4-FFF2-40B4-BE49-F238E27FC236}">
                    <a16:creationId xmlns:a16="http://schemas.microsoft.com/office/drawing/2014/main" id="{2DC89EA9-B4CB-4441-BC03-E353683B057A}"/>
                  </a:ext>
                </a:extLst>
              </p:cNvPr>
              <p:cNvPicPr/>
              <p:nvPr/>
            </p:nvPicPr>
            <p:blipFill>
              <a:blip r:embed="rId21"/>
              <a:stretch>
                <a:fillRect/>
              </a:stretch>
            </p:blipFill>
            <p:spPr>
              <a:xfrm>
                <a:off x="534542" y="1232184"/>
                <a:ext cx="184415" cy="244375"/>
              </a:xfrm>
              <a:prstGeom prst="rect">
                <a:avLst/>
              </a:prstGeom>
            </p:spPr>
          </p:pic>
        </mc:Fallback>
      </mc:AlternateContent>
    </p:spTree>
    <p:extLst>
      <p:ext uri="{BB962C8B-B14F-4D97-AF65-F5344CB8AC3E}">
        <p14:creationId xmlns:p14="http://schemas.microsoft.com/office/powerpoint/2010/main" val="219945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F0578BE-EDC5-4B21-AB80-D6B2C77B1E6C}"/>
                  </a:ext>
                </a:extLst>
              </p14:cNvPr>
              <p14:cNvContentPartPr/>
              <p14:nvPr/>
            </p14:nvContentPartPr>
            <p14:xfrm>
              <a:off x="11654400" y="2150095"/>
              <a:ext cx="360" cy="360"/>
            </p14:xfrm>
          </p:contentPart>
        </mc:Choice>
        <mc:Fallback xmlns="">
          <p:pic>
            <p:nvPicPr>
              <p:cNvPr id="13" name="Ink 12">
                <a:extLst>
                  <a:ext uri="{FF2B5EF4-FFF2-40B4-BE49-F238E27FC236}">
                    <a16:creationId xmlns:a16="http://schemas.microsoft.com/office/drawing/2014/main" id="{1F0578BE-EDC5-4B21-AB80-D6B2C77B1E6C}"/>
                  </a:ext>
                </a:extLst>
              </p:cNvPr>
              <p:cNvPicPr/>
              <p:nvPr/>
            </p:nvPicPr>
            <p:blipFill>
              <a:blip r:embed="rId4"/>
              <a:stretch>
                <a:fillRect/>
              </a:stretch>
            </p:blipFill>
            <p:spPr>
              <a:xfrm>
                <a:off x="11591400" y="208709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7DAAC10-6E7A-4917-87A3-0BDE04FB9F6F}"/>
                  </a:ext>
                </a:extLst>
              </p14:cNvPr>
              <p14:cNvContentPartPr/>
              <p14:nvPr/>
            </p14:nvContentPartPr>
            <p14:xfrm>
              <a:off x="7109760" y="3313615"/>
              <a:ext cx="360" cy="360"/>
            </p14:xfrm>
          </p:contentPart>
        </mc:Choice>
        <mc:Fallback xmlns="">
          <p:pic>
            <p:nvPicPr>
              <p:cNvPr id="14" name="Ink 13">
                <a:extLst>
                  <a:ext uri="{FF2B5EF4-FFF2-40B4-BE49-F238E27FC236}">
                    <a16:creationId xmlns:a16="http://schemas.microsoft.com/office/drawing/2014/main" id="{97DAAC10-6E7A-4917-87A3-0BDE04FB9F6F}"/>
                  </a:ext>
                </a:extLst>
              </p:cNvPr>
              <p:cNvPicPr/>
              <p:nvPr/>
            </p:nvPicPr>
            <p:blipFill>
              <a:blip r:embed="rId4"/>
              <a:stretch>
                <a:fillRect/>
              </a:stretch>
            </p:blipFill>
            <p:spPr>
              <a:xfrm>
                <a:off x="7047120" y="3250975"/>
                <a:ext cx="126000" cy="126000"/>
              </a:xfrm>
              <a:prstGeom prst="rect">
                <a:avLst/>
              </a:prstGeom>
            </p:spPr>
          </p:pic>
        </mc:Fallback>
      </mc:AlternateContent>
      <p:grpSp>
        <p:nvGrpSpPr>
          <p:cNvPr id="19" name="Group 18">
            <a:extLst>
              <a:ext uri="{FF2B5EF4-FFF2-40B4-BE49-F238E27FC236}">
                <a16:creationId xmlns:a16="http://schemas.microsoft.com/office/drawing/2014/main" id="{D34BFD29-81E1-4EAD-B438-33C5B6A407DF}"/>
              </a:ext>
            </a:extLst>
          </p:cNvPr>
          <p:cNvGrpSpPr/>
          <p:nvPr/>
        </p:nvGrpSpPr>
        <p:grpSpPr>
          <a:xfrm>
            <a:off x="3410617" y="684409"/>
            <a:ext cx="8551267" cy="5089383"/>
            <a:chOff x="182640" y="193855"/>
            <a:chExt cx="7980458" cy="4378145"/>
          </a:xfrm>
        </p:grpSpPr>
        <p:pic>
          <p:nvPicPr>
            <p:cNvPr id="4" name="Picture 3">
              <a:extLst>
                <a:ext uri="{FF2B5EF4-FFF2-40B4-BE49-F238E27FC236}">
                  <a16:creationId xmlns:a16="http://schemas.microsoft.com/office/drawing/2014/main" id="{98E35795-07EB-4514-B86A-DA098C1BB423}"/>
                </a:ext>
              </a:extLst>
            </p:cNvPr>
            <p:cNvPicPr>
              <a:picLocks noChangeAspect="1"/>
            </p:cNvPicPr>
            <p:nvPr/>
          </p:nvPicPr>
          <p:blipFill rotWithShape="1">
            <a:blip r:embed="rId6"/>
            <a:srcRect l="1" t="12159" r="8928" b="28368"/>
            <a:stretch/>
          </p:blipFill>
          <p:spPr>
            <a:xfrm>
              <a:off x="644631" y="637309"/>
              <a:ext cx="7518467" cy="3934691"/>
            </a:xfrm>
            <a:prstGeom prst="rect">
              <a:avLst/>
            </a:prstGeom>
          </p:spPr>
        </p:pic>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9DFEE56B-ACC0-4AE1-917E-8B5209C2DFBE}"/>
                    </a:ext>
                  </a:extLst>
                </p14:cNvPr>
                <p14:cNvContentPartPr/>
                <p14:nvPr/>
              </p14:nvContentPartPr>
              <p14:xfrm>
                <a:off x="182640" y="193855"/>
                <a:ext cx="6058080" cy="3297600"/>
              </p14:xfrm>
            </p:contentPart>
          </mc:Choice>
          <mc:Fallback xmlns="">
            <p:pic>
              <p:nvPicPr>
                <p:cNvPr id="16" name="Ink 15">
                  <a:extLst>
                    <a:ext uri="{FF2B5EF4-FFF2-40B4-BE49-F238E27FC236}">
                      <a16:creationId xmlns:a16="http://schemas.microsoft.com/office/drawing/2014/main" id="{9DFEE56B-ACC0-4AE1-917E-8B5209C2DFBE}"/>
                    </a:ext>
                  </a:extLst>
                </p:cNvPr>
                <p:cNvPicPr/>
                <p:nvPr/>
              </p:nvPicPr>
              <p:blipFill>
                <a:blip r:embed="rId8"/>
                <a:stretch>
                  <a:fillRect/>
                </a:stretch>
              </p:blipFill>
              <p:spPr>
                <a:xfrm>
                  <a:off x="124182" y="139659"/>
                  <a:ext cx="6175331" cy="340568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A59B444F-F5FB-46BA-A999-7EA012544712}"/>
                  </a:ext>
                </a:extLst>
              </p14:cNvPr>
              <p14:cNvContentPartPr/>
              <p14:nvPr/>
            </p14:nvContentPartPr>
            <p14:xfrm>
              <a:off x="8850000" y="6167695"/>
              <a:ext cx="360" cy="360"/>
            </p14:xfrm>
          </p:contentPart>
        </mc:Choice>
        <mc:Fallback xmlns="">
          <p:pic>
            <p:nvPicPr>
              <p:cNvPr id="17" name="Ink 16">
                <a:extLst>
                  <a:ext uri="{FF2B5EF4-FFF2-40B4-BE49-F238E27FC236}">
                    <a16:creationId xmlns:a16="http://schemas.microsoft.com/office/drawing/2014/main" id="{A59B444F-F5FB-46BA-A999-7EA012544712}"/>
                  </a:ext>
                </a:extLst>
              </p:cNvPr>
              <p:cNvPicPr/>
              <p:nvPr/>
            </p:nvPicPr>
            <p:blipFill>
              <a:blip r:embed="rId4"/>
              <a:stretch>
                <a:fillRect/>
              </a:stretch>
            </p:blipFill>
            <p:spPr>
              <a:xfrm>
                <a:off x="8787360" y="610505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C8C13C70-808F-4BE1-932C-B68B5CC93021}"/>
                  </a:ext>
                </a:extLst>
              </p14:cNvPr>
              <p14:cNvContentPartPr/>
              <p14:nvPr/>
            </p14:nvContentPartPr>
            <p14:xfrm>
              <a:off x="9054840" y="6084535"/>
              <a:ext cx="360" cy="360"/>
            </p14:xfrm>
          </p:contentPart>
        </mc:Choice>
        <mc:Fallback xmlns="">
          <p:pic>
            <p:nvPicPr>
              <p:cNvPr id="18" name="Ink 17">
                <a:extLst>
                  <a:ext uri="{FF2B5EF4-FFF2-40B4-BE49-F238E27FC236}">
                    <a16:creationId xmlns:a16="http://schemas.microsoft.com/office/drawing/2014/main" id="{C8C13C70-808F-4BE1-932C-B68B5CC93021}"/>
                  </a:ext>
                </a:extLst>
              </p:cNvPr>
              <p:cNvPicPr/>
              <p:nvPr/>
            </p:nvPicPr>
            <p:blipFill>
              <a:blip r:embed="rId4"/>
              <a:stretch>
                <a:fillRect/>
              </a:stretch>
            </p:blipFill>
            <p:spPr>
              <a:xfrm>
                <a:off x="8992200" y="6021535"/>
                <a:ext cx="126000" cy="126000"/>
              </a:xfrm>
              <a:prstGeom prst="rect">
                <a:avLst/>
              </a:prstGeom>
            </p:spPr>
          </p:pic>
        </mc:Fallback>
      </mc:AlternateContent>
      <p:sp>
        <p:nvSpPr>
          <p:cNvPr id="5" name="Content Placeholder 2">
            <a:extLst>
              <a:ext uri="{FF2B5EF4-FFF2-40B4-BE49-F238E27FC236}">
                <a16:creationId xmlns:a16="http://schemas.microsoft.com/office/drawing/2014/main" id="{69764461-847C-4154-A955-40B19796BEB4}"/>
              </a:ext>
            </a:extLst>
          </p:cNvPr>
          <p:cNvSpPr txBox="1">
            <a:spLocks/>
          </p:cNvSpPr>
          <p:nvPr/>
        </p:nvSpPr>
        <p:spPr>
          <a:xfrm>
            <a:off x="314956" y="1111135"/>
            <a:ext cx="7055302" cy="16237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Reemplazar</a:t>
            </a:r>
            <a:r>
              <a:rPr lang="en-US" dirty="0"/>
              <a:t> vector de </a:t>
            </a:r>
            <a:r>
              <a:rPr lang="en-US" dirty="0" err="1"/>
              <a:t>contexto</a:t>
            </a:r>
            <a:r>
              <a:rPr lang="en-US" dirty="0"/>
              <a:t> </a:t>
            </a:r>
            <a:r>
              <a:rPr lang="en-US" dirty="0" err="1"/>
              <a:t>estático</a:t>
            </a:r>
            <a:r>
              <a:rPr lang="en-US" dirty="0"/>
              <a:t> </a:t>
            </a:r>
            <a:r>
              <a:rPr lang="en-US" dirty="0" err="1"/>
              <a:t>por</a:t>
            </a:r>
            <a:r>
              <a:rPr lang="en-US" dirty="0"/>
              <a:t> </a:t>
            </a:r>
            <a:r>
              <a:rPr lang="en-US" dirty="0" err="1"/>
              <a:t>dinámico</a:t>
            </a:r>
            <a:r>
              <a:rPr lang="en-US" dirty="0"/>
              <a:t> </a:t>
            </a:r>
            <a:r>
              <a:rPr lang="en-US" b="1" dirty="0">
                <a:solidFill>
                  <a:srgbClr val="00B0F0"/>
                </a:solidFill>
                <a:latin typeface="Times New Roman" panose="02020603050405020304" pitchFamily="18" charset="0"/>
                <a:cs typeface="Times New Roman" panose="02020603050405020304" pitchFamily="18" charset="0"/>
              </a:rPr>
              <a:t>c</a:t>
            </a:r>
            <a:r>
              <a:rPr lang="en-US" b="1" baseline="-25000" dirty="0">
                <a:solidFill>
                  <a:srgbClr val="00B0F0"/>
                </a:solidFill>
                <a:latin typeface="Times New Roman" panose="02020603050405020304" pitchFamily="18" charset="0"/>
                <a:cs typeface="Times New Roman" panose="02020603050405020304" pitchFamily="18" charset="0"/>
              </a:rPr>
              <a:t>i</a:t>
            </a:r>
            <a:r>
              <a:rPr lang="en-US" dirty="0"/>
              <a:t> </a:t>
            </a:r>
          </a:p>
          <a:p>
            <a:r>
              <a:rPr lang="es-ES" dirty="0"/>
              <a:t>derivados de los estados ocultos del codificador en cada punto </a:t>
            </a:r>
            <a:r>
              <a:rPr lang="en-US" i="1" dirty="0" err="1">
                <a:solidFill>
                  <a:srgbClr val="00B0F0"/>
                </a:solidFill>
                <a:latin typeface="Times New Roman" panose="02020603050405020304" pitchFamily="18" charset="0"/>
                <a:cs typeface="Times New Roman" panose="02020603050405020304" pitchFamily="18" charset="0"/>
              </a:rPr>
              <a:t>i</a:t>
            </a:r>
            <a:r>
              <a:rPr lang="en-US" dirty="0"/>
              <a:t> Durante la </a:t>
            </a:r>
            <a:r>
              <a:rPr lang="en-US" dirty="0" err="1"/>
              <a:t>decodificación</a:t>
            </a:r>
            <a:endParaRPr lang="en-CA" dirty="0"/>
          </a:p>
        </p:txBody>
      </p:sp>
      <p:sp>
        <p:nvSpPr>
          <p:cNvPr id="2" name="Title 1">
            <a:extLst>
              <a:ext uri="{FF2B5EF4-FFF2-40B4-BE49-F238E27FC236}">
                <a16:creationId xmlns:a16="http://schemas.microsoft.com/office/drawing/2014/main" id="{30BC19BB-B655-4FD3-9673-3EF2831C513E}"/>
              </a:ext>
            </a:extLst>
          </p:cNvPr>
          <p:cNvSpPr>
            <a:spLocks noGrp="1"/>
          </p:cNvSpPr>
          <p:nvPr>
            <p:ph type="title"/>
          </p:nvPr>
        </p:nvSpPr>
        <p:spPr>
          <a:xfrm>
            <a:off x="291175" y="-50089"/>
            <a:ext cx="10515600" cy="1325563"/>
          </a:xfrm>
        </p:spPr>
        <p:txBody>
          <a:bodyPr/>
          <a:lstStyle/>
          <a:p>
            <a:r>
              <a:rPr lang="en-CA" dirty="0"/>
              <a:t>Attention (1): </a:t>
            </a:r>
            <a:r>
              <a:rPr lang="en-CA" sz="4000" dirty="0" err="1"/>
              <a:t>Contexto</a:t>
            </a:r>
            <a:r>
              <a:rPr lang="en-CA" sz="4000" dirty="0"/>
              <a:t> </a:t>
            </a:r>
            <a:r>
              <a:rPr lang="en-CA" sz="4000" dirty="0" err="1"/>
              <a:t>derivado</a:t>
            </a:r>
            <a:r>
              <a:rPr lang="en-CA" sz="4000" dirty="0"/>
              <a:t> </a:t>
            </a:r>
            <a:r>
              <a:rPr lang="en-CA" sz="4000" dirty="0" err="1"/>
              <a:t>dinámicamente</a:t>
            </a:r>
            <a:endParaRPr lang="en-CA" dirty="0"/>
          </a:p>
        </p:txBody>
      </p:sp>
      <p:pic>
        <p:nvPicPr>
          <p:cNvPr id="6" name="Picture 5">
            <a:extLst>
              <a:ext uri="{FF2B5EF4-FFF2-40B4-BE49-F238E27FC236}">
                <a16:creationId xmlns:a16="http://schemas.microsoft.com/office/drawing/2014/main" id="{90C4458A-F47C-42D3-BBF0-5152E7BB05C4}"/>
              </a:ext>
            </a:extLst>
          </p:cNvPr>
          <p:cNvPicPr>
            <a:picLocks noChangeAspect="1"/>
          </p:cNvPicPr>
          <p:nvPr/>
        </p:nvPicPr>
        <p:blipFill>
          <a:blip r:embed="rId11"/>
          <a:stretch>
            <a:fillRect/>
          </a:stretch>
        </p:blipFill>
        <p:spPr>
          <a:xfrm>
            <a:off x="8154052" y="3735925"/>
            <a:ext cx="3605538" cy="781785"/>
          </a:xfrm>
          <a:prstGeom prst="rect">
            <a:avLst/>
          </a:prstGeom>
        </p:spPr>
      </p:pic>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D7C59B54-F22A-4493-B8EA-12E3FFAEC15A}"/>
                  </a:ext>
                </a:extLst>
              </p14:cNvPr>
              <p14:cNvContentPartPr/>
              <p14:nvPr/>
            </p14:nvContentPartPr>
            <p14:xfrm>
              <a:off x="2586382" y="1959430"/>
              <a:ext cx="3095280" cy="63000"/>
            </p14:xfrm>
          </p:contentPart>
        </mc:Choice>
        <mc:Fallback>
          <p:pic>
            <p:nvPicPr>
              <p:cNvPr id="20" name="Ink 19">
                <a:extLst>
                  <a:ext uri="{FF2B5EF4-FFF2-40B4-BE49-F238E27FC236}">
                    <a16:creationId xmlns:a16="http://schemas.microsoft.com/office/drawing/2014/main" id="{D7C59B54-F22A-4493-B8EA-12E3FFAEC15A}"/>
                  </a:ext>
                </a:extLst>
              </p:cNvPr>
              <p:cNvPicPr/>
              <p:nvPr/>
            </p:nvPicPr>
            <p:blipFill>
              <a:blip r:embed="rId13"/>
              <a:stretch>
                <a:fillRect/>
              </a:stretch>
            </p:blipFill>
            <p:spPr>
              <a:xfrm>
                <a:off x="2514382" y="1815430"/>
                <a:ext cx="323892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4A175D0E-A8A1-46E5-80BB-EB646C0B9C3A}"/>
                  </a:ext>
                </a:extLst>
              </p14:cNvPr>
              <p14:cNvContentPartPr/>
              <p14:nvPr/>
            </p14:nvContentPartPr>
            <p14:xfrm>
              <a:off x="4134022" y="5231645"/>
              <a:ext cx="3724200" cy="17280"/>
            </p14:xfrm>
          </p:contentPart>
        </mc:Choice>
        <mc:Fallback xmlns="">
          <p:pic>
            <p:nvPicPr>
              <p:cNvPr id="21" name="Ink 20">
                <a:extLst>
                  <a:ext uri="{FF2B5EF4-FFF2-40B4-BE49-F238E27FC236}">
                    <a16:creationId xmlns:a16="http://schemas.microsoft.com/office/drawing/2014/main" id="{4A175D0E-A8A1-46E5-80BB-EB646C0B9C3A}"/>
                  </a:ext>
                </a:extLst>
              </p:cNvPr>
              <p:cNvPicPr/>
              <p:nvPr/>
            </p:nvPicPr>
            <p:blipFill>
              <a:blip r:embed="rId15"/>
              <a:stretch>
                <a:fillRect/>
              </a:stretch>
            </p:blipFill>
            <p:spPr>
              <a:xfrm>
                <a:off x="4062022" y="5087645"/>
                <a:ext cx="38678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17AC3EDC-353F-4A5A-9D5B-9458C947B554}"/>
                  </a:ext>
                </a:extLst>
              </p14:cNvPr>
              <p14:cNvContentPartPr/>
              <p14:nvPr/>
            </p14:nvContentPartPr>
            <p14:xfrm>
              <a:off x="8534149" y="4150084"/>
              <a:ext cx="69840" cy="360"/>
            </p14:xfrm>
          </p:contentPart>
        </mc:Choice>
        <mc:Fallback xmlns="">
          <p:pic>
            <p:nvPicPr>
              <p:cNvPr id="22" name="Ink 21">
                <a:extLst>
                  <a:ext uri="{FF2B5EF4-FFF2-40B4-BE49-F238E27FC236}">
                    <a16:creationId xmlns:a16="http://schemas.microsoft.com/office/drawing/2014/main" id="{17AC3EDC-353F-4A5A-9D5B-9458C947B554}"/>
                  </a:ext>
                </a:extLst>
              </p:cNvPr>
              <p:cNvPicPr/>
              <p:nvPr/>
            </p:nvPicPr>
            <p:blipFill>
              <a:blip r:embed="rId17"/>
              <a:stretch>
                <a:fillRect/>
              </a:stretch>
            </p:blipFill>
            <p:spPr>
              <a:xfrm>
                <a:off x="8462509" y="4006084"/>
                <a:ext cx="2134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E6424314-C899-4465-9A62-A5C137168081}"/>
                  </a:ext>
                </a:extLst>
              </p14:cNvPr>
              <p14:cNvContentPartPr/>
              <p14:nvPr/>
            </p14:nvContentPartPr>
            <p14:xfrm>
              <a:off x="11281279" y="4126817"/>
              <a:ext cx="97920" cy="360"/>
            </p14:xfrm>
          </p:contentPart>
        </mc:Choice>
        <mc:Fallback xmlns="">
          <p:pic>
            <p:nvPicPr>
              <p:cNvPr id="23" name="Ink 22">
                <a:extLst>
                  <a:ext uri="{FF2B5EF4-FFF2-40B4-BE49-F238E27FC236}">
                    <a16:creationId xmlns:a16="http://schemas.microsoft.com/office/drawing/2014/main" id="{E6424314-C899-4465-9A62-A5C137168081}"/>
                  </a:ext>
                </a:extLst>
              </p:cNvPr>
              <p:cNvPicPr/>
              <p:nvPr/>
            </p:nvPicPr>
            <p:blipFill>
              <a:blip r:embed="rId19"/>
              <a:stretch>
                <a:fillRect/>
              </a:stretch>
            </p:blipFill>
            <p:spPr>
              <a:xfrm>
                <a:off x="11209639" y="3983177"/>
                <a:ext cx="241560" cy="288000"/>
              </a:xfrm>
              <a:prstGeom prst="rect">
                <a:avLst/>
              </a:prstGeom>
            </p:spPr>
          </p:pic>
        </mc:Fallback>
      </mc:AlternateContent>
      <p:sp>
        <p:nvSpPr>
          <p:cNvPr id="24" name="Content Placeholder 2">
            <a:extLst>
              <a:ext uri="{FF2B5EF4-FFF2-40B4-BE49-F238E27FC236}">
                <a16:creationId xmlns:a16="http://schemas.microsoft.com/office/drawing/2014/main" id="{8E763EA1-2ACF-4DDD-BE8E-E36F26C92056}"/>
              </a:ext>
            </a:extLst>
          </p:cNvPr>
          <p:cNvSpPr txBox="1">
            <a:spLocks/>
          </p:cNvSpPr>
          <p:nvPr/>
        </p:nvSpPr>
        <p:spPr>
          <a:xfrm>
            <a:off x="269580" y="2727243"/>
            <a:ext cx="3636072" cy="3357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Ideas</a:t>
            </a:r>
            <a:r>
              <a:rPr lang="en-US" dirty="0"/>
              <a:t>: </a:t>
            </a:r>
          </a:p>
          <a:p>
            <a:r>
              <a:rPr lang="es-ES" dirty="0"/>
              <a:t>debe ser una combinación lineal de esos estados</a:t>
            </a:r>
            <a:endParaRPr lang="en-US" dirty="0"/>
          </a:p>
          <a:p>
            <a:endParaRPr lang="en-US" dirty="0"/>
          </a:p>
          <a:p>
            <a:endParaRPr lang="en-US" dirty="0"/>
          </a:p>
          <a:p>
            <a:r>
              <a:rPr lang="en-US" dirty="0"/>
              <a:t>     </a:t>
            </a:r>
            <a:r>
              <a:rPr lang="en-US" dirty="0" err="1"/>
              <a:t>debe</a:t>
            </a:r>
            <a:r>
              <a:rPr lang="en-US" dirty="0"/>
              <a:t> </a:t>
            </a:r>
            <a:r>
              <a:rPr lang="en-US" dirty="0" err="1"/>
              <a:t>depender</a:t>
            </a:r>
            <a:r>
              <a:rPr lang="en-US" dirty="0"/>
              <a:t> de?</a:t>
            </a:r>
            <a:endParaRPr lang="en-CA" dirty="0"/>
          </a:p>
        </p:txBody>
      </p:sp>
      <p:pic>
        <p:nvPicPr>
          <p:cNvPr id="25" name="Picture 24">
            <a:extLst>
              <a:ext uri="{FF2B5EF4-FFF2-40B4-BE49-F238E27FC236}">
                <a16:creationId xmlns:a16="http://schemas.microsoft.com/office/drawing/2014/main" id="{A916D688-FE0A-4D67-AF23-A1372B429A63}"/>
              </a:ext>
            </a:extLst>
          </p:cNvPr>
          <p:cNvPicPr>
            <a:picLocks noChangeAspect="1"/>
          </p:cNvPicPr>
          <p:nvPr/>
        </p:nvPicPr>
        <p:blipFill rotWithShape="1">
          <a:blip r:embed="rId20"/>
          <a:srcRect t="2512" r="15726" b="10580"/>
          <a:stretch/>
        </p:blipFill>
        <p:spPr>
          <a:xfrm>
            <a:off x="1245773" y="4478125"/>
            <a:ext cx="2164844" cy="931018"/>
          </a:xfrm>
          <a:prstGeom prst="rect">
            <a:avLst/>
          </a:prstGeom>
        </p:spPr>
      </p:pic>
      <p:pic>
        <p:nvPicPr>
          <p:cNvPr id="29" name="Picture 28">
            <a:extLst>
              <a:ext uri="{FF2B5EF4-FFF2-40B4-BE49-F238E27FC236}">
                <a16:creationId xmlns:a16="http://schemas.microsoft.com/office/drawing/2014/main" id="{45306401-1AF4-424F-9A6E-E4BC4EEFE1A0}"/>
              </a:ext>
            </a:extLst>
          </p:cNvPr>
          <p:cNvPicPr>
            <a:picLocks noChangeAspect="1"/>
          </p:cNvPicPr>
          <p:nvPr/>
        </p:nvPicPr>
        <p:blipFill rotWithShape="1">
          <a:blip r:embed="rId20"/>
          <a:srcRect l="55578" t="21911" r="29854" b="10580"/>
          <a:stretch/>
        </p:blipFill>
        <p:spPr>
          <a:xfrm>
            <a:off x="1475492" y="6050870"/>
            <a:ext cx="374248" cy="723194"/>
          </a:xfrm>
          <a:prstGeom prst="rect">
            <a:avLst/>
          </a:prstGeom>
        </p:spPr>
      </p:pic>
    </p:spTree>
    <p:extLst>
      <p:ext uri="{BB962C8B-B14F-4D97-AF65-F5344CB8AC3E}">
        <p14:creationId xmlns:p14="http://schemas.microsoft.com/office/powerpoint/2010/main" val="152230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F9025-3E61-7A50-E11A-3C67481AC8C4}"/>
              </a:ext>
            </a:extLst>
          </p:cNvPr>
          <p:cNvSpPr>
            <a:spLocks noGrp="1"/>
          </p:cNvSpPr>
          <p:nvPr>
            <p:ph type="title"/>
          </p:nvPr>
        </p:nvSpPr>
        <p:spPr/>
        <p:txBody>
          <a:bodyPr/>
          <a:lstStyle/>
          <a:p>
            <a:pPr algn="ctr"/>
            <a:r>
              <a:rPr lang="es-CO" dirty="0" err="1">
                <a:solidFill>
                  <a:srgbClr val="0070C0"/>
                </a:solidFill>
              </a:rPr>
              <a:t>Indice</a:t>
            </a:r>
            <a:endParaRPr lang="es-CO" dirty="0">
              <a:solidFill>
                <a:srgbClr val="0070C0"/>
              </a:solidFill>
            </a:endParaRPr>
          </a:p>
        </p:txBody>
      </p:sp>
      <p:sp>
        <p:nvSpPr>
          <p:cNvPr id="3" name="Marcador de contenido 2">
            <a:extLst>
              <a:ext uri="{FF2B5EF4-FFF2-40B4-BE49-F238E27FC236}">
                <a16:creationId xmlns:a16="http://schemas.microsoft.com/office/drawing/2014/main" id="{E87BC6FC-C2D1-E4D4-4E73-1E9CB83FDC8D}"/>
              </a:ext>
            </a:extLst>
          </p:cNvPr>
          <p:cNvSpPr>
            <a:spLocks noGrp="1"/>
          </p:cNvSpPr>
          <p:nvPr>
            <p:ph idx="1"/>
          </p:nvPr>
        </p:nvSpPr>
        <p:spPr/>
        <p:txBody>
          <a:bodyPr/>
          <a:lstStyle/>
          <a:p>
            <a:r>
              <a:rPr lang="es-CO" dirty="0" err="1"/>
              <a:t>Encoder</a:t>
            </a:r>
            <a:r>
              <a:rPr lang="es-CO" dirty="0"/>
              <a:t>- </a:t>
            </a:r>
            <a:r>
              <a:rPr lang="es-CO" dirty="0" err="1"/>
              <a:t>Decoder</a:t>
            </a:r>
            <a:endParaRPr lang="es-CO" dirty="0"/>
          </a:p>
          <a:p>
            <a:r>
              <a:rPr lang="es-CO" dirty="0" err="1"/>
              <a:t>Attention</a:t>
            </a:r>
            <a:endParaRPr lang="es-CO" dirty="0"/>
          </a:p>
          <a:p>
            <a:r>
              <a:rPr lang="es-CO" dirty="0"/>
              <a:t>Transformers</a:t>
            </a:r>
          </a:p>
        </p:txBody>
      </p:sp>
    </p:spTree>
    <p:extLst>
      <p:ext uri="{BB962C8B-B14F-4D97-AF65-F5344CB8AC3E}">
        <p14:creationId xmlns:p14="http://schemas.microsoft.com/office/powerpoint/2010/main" val="258066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F0578BE-EDC5-4B21-AB80-D6B2C77B1E6C}"/>
                  </a:ext>
                </a:extLst>
              </p14:cNvPr>
              <p14:cNvContentPartPr/>
              <p14:nvPr/>
            </p14:nvContentPartPr>
            <p14:xfrm>
              <a:off x="11654400" y="2150095"/>
              <a:ext cx="360" cy="360"/>
            </p14:xfrm>
          </p:contentPart>
        </mc:Choice>
        <mc:Fallback xmlns="">
          <p:pic>
            <p:nvPicPr>
              <p:cNvPr id="13" name="Ink 12">
                <a:extLst>
                  <a:ext uri="{FF2B5EF4-FFF2-40B4-BE49-F238E27FC236}">
                    <a16:creationId xmlns:a16="http://schemas.microsoft.com/office/drawing/2014/main" id="{1F0578BE-EDC5-4B21-AB80-D6B2C77B1E6C}"/>
                  </a:ext>
                </a:extLst>
              </p:cNvPr>
              <p:cNvPicPr/>
              <p:nvPr/>
            </p:nvPicPr>
            <p:blipFill>
              <a:blip r:embed="rId4"/>
              <a:stretch>
                <a:fillRect/>
              </a:stretch>
            </p:blipFill>
            <p:spPr>
              <a:xfrm>
                <a:off x="11591400" y="208709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7DAAC10-6E7A-4917-87A3-0BDE04FB9F6F}"/>
                  </a:ext>
                </a:extLst>
              </p14:cNvPr>
              <p14:cNvContentPartPr/>
              <p14:nvPr/>
            </p14:nvContentPartPr>
            <p14:xfrm>
              <a:off x="7109760" y="3313615"/>
              <a:ext cx="360" cy="360"/>
            </p14:xfrm>
          </p:contentPart>
        </mc:Choice>
        <mc:Fallback xmlns="">
          <p:pic>
            <p:nvPicPr>
              <p:cNvPr id="14" name="Ink 13">
                <a:extLst>
                  <a:ext uri="{FF2B5EF4-FFF2-40B4-BE49-F238E27FC236}">
                    <a16:creationId xmlns:a16="http://schemas.microsoft.com/office/drawing/2014/main" id="{97DAAC10-6E7A-4917-87A3-0BDE04FB9F6F}"/>
                  </a:ext>
                </a:extLst>
              </p:cNvPr>
              <p:cNvPicPr/>
              <p:nvPr/>
            </p:nvPicPr>
            <p:blipFill>
              <a:blip r:embed="rId4"/>
              <a:stretch>
                <a:fillRect/>
              </a:stretch>
            </p:blipFill>
            <p:spPr>
              <a:xfrm>
                <a:off x="7047120" y="3250975"/>
                <a:ext cx="126000" cy="126000"/>
              </a:xfrm>
              <a:prstGeom prst="rect">
                <a:avLst/>
              </a:prstGeom>
            </p:spPr>
          </p:pic>
        </mc:Fallback>
      </mc:AlternateContent>
      <p:grpSp>
        <p:nvGrpSpPr>
          <p:cNvPr id="9" name="Group 8">
            <a:extLst>
              <a:ext uri="{FF2B5EF4-FFF2-40B4-BE49-F238E27FC236}">
                <a16:creationId xmlns:a16="http://schemas.microsoft.com/office/drawing/2014/main" id="{08ABD74A-7D37-4C7E-8682-876E778BD4E8}"/>
              </a:ext>
            </a:extLst>
          </p:cNvPr>
          <p:cNvGrpSpPr/>
          <p:nvPr/>
        </p:nvGrpSpPr>
        <p:grpSpPr>
          <a:xfrm>
            <a:off x="3717635" y="-100007"/>
            <a:ext cx="8551267" cy="5089383"/>
            <a:chOff x="2070446" y="689945"/>
            <a:chExt cx="8551267" cy="5089383"/>
          </a:xfrm>
        </p:grpSpPr>
        <p:pic>
          <p:nvPicPr>
            <p:cNvPr id="4" name="Picture 3">
              <a:extLst>
                <a:ext uri="{FF2B5EF4-FFF2-40B4-BE49-F238E27FC236}">
                  <a16:creationId xmlns:a16="http://schemas.microsoft.com/office/drawing/2014/main" id="{98E35795-07EB-4514-B86A-DA098C1BB423}"/>
                </a:ext>
              </a:extLst>
            </p:cNvPr>
            <p:cNvPicPr>
              <a:picLocks noChangeAspect="1"/>
            </p:cNvPicPr>
            <p:nvPr/>
          </p:nvPicPr>
          <p:blipFill rotWithShape="1">
            <a:blip r:embed="rId6"/>
            <a:srcRect l="1" t="12159" r="8928" b="28368"/>
            <a:stretch/>
          </p:blipFill>
          <p:spPr>
            <a:xfrm>
              <a:off x="2565481" y="1205439"/>
              <a:ext cx="8056232" cy="4573889"/>
            </a:xfrm>
            <a:prstGeom prst="rect">
              <a:avLst/>
            </a:prstGeom>
          </p:spPr>
        </p:pic>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9DFEE56B-ACC0-4AE1-917E-8B5209C2DFBE}"/>
                    </a:ext>
                  </a:extLst>
                </p14:cNvPr>
                <p14:cNvContentPartPr/>
                <p14:nvPr/>
              </p14:nvContentPartPr>
              <p14:xfrm>
                <a:off x="2070446" y="689945"/>
                <a:ext cx="4430520" cy="3756240"/>
              </p14:xfrm>
            </p:contentPart>
          </mc:Choice>
          <mc:Fallback xmlns="">
            <p:pic>
              <p:nvPicPr>
                <p:cNvPr id="16" name="Ink 15">
                  <a:extLst>
                    <a:ext uri="{FF2B5EF4-FFF2-40B4-BE49-F238E27FC236}">
                      <a16:creationId xmlns:a16="http://schemas.microsoft.com/office/drawing/2014/main" id="{9DFEE56B-ACC0-4AE1-917E-8B5209C2DFBE}"/>
                    </a:ext>
                  </a:extLst>
                </p:cNvPr>
                <p:cNvPicPr/>
                <p:nvPr/>
              </p:nvPicPr>
              <p:blipFill>
                <a:blip r:embed="rId8"/>
                <a:stretch>
                  <a:fillRect/>
                </a:stretch>
              </p:blipFill>
              <p:spPr>
                <a:xfrm>
                  <a:off x="2007806" y="626945"/>
                  <a:ext cx="4556160" cy="3881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A59B444F-F5FB-46BA-A999-7EA012544712}"/>
                  </a:ext>
                </a:extLst>
              </p14:cNvPr>
              <p14:cNvContentPartPr/>
              <p14:nvPr/>
            </p14:nvContentPartPr>
            <p14:xfrm>
              <a:off x="8850000" y="6167695"/>
              <a:ext cx="360" cy="360"/>
            </p14:xfrm>
          </p:contentPart>
        </mc:Choice>
        <mc:Fallback xmlns="">
          <p:pic>
            <p:nvPicPr>
              <p:cNvPr id="17" name="Ink 16">
                <a:extLst>
                  <a:ext uri="{FF2B5EF4-FFF2-40B4-BE49-F238E27FC236}">
                    <a16:creationId xmlns:a16="http://schemas.microsoft.com/office/drawing/2014/main" id="{A59B444F-F5FB-46BA-A999-7EA012544712}"/>
                  </a:ext>
                </a:extLst>
              </p:cNvPr>
              <p:cNvPicPr/>
              <p:nvPr/>
            </p:nvPicPr>
            <p:blipFill>
              <a:blip r:embed="rId4"/>
              <a:stretch>
                <a:fillRect/>
              </a:stretch>
            </p:blipFill>
            <p:spPr>
              <a:xfrm>
                <a:off x="8787360" y="610505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C8C13C70-808F-4BE1-932C-B68B5CC93021}"/>
                  </a:ext>
                </a:extLst>
              </p14:cNvPr>
              <p14:cNvContentPartPr/>
              <p14:nvPr/>
            </p14:nvContentPartPr>
            <p14:xfrm>
              <a:off x="9054840" y="6084535"/>
              <a:ext cx="360" cy="360"/>
            </p14:xfrm>
          </p:contentPart>
        </mc:Choice>
        <mc:Fallback xmlns="">
          <p:pic>
            <p:nvPicPr>
              <p:cNvPr id="18" name="Ink 17">
                <a:extLst>
                  <a:ext uri="{FF2B5EF4-FFF2-40B4-BE49-F238E27FC236}">
                    <a16:creationId xmlns:a16="http://schemas.microsoft.com/office/drawing/2014/main" id="{C8C13C70-808F-4BE1-932C-B68B5CC93021}"/>
                  </a:ext>
                </a:extLst>
              </p:cNvPr>
              <p:cNvPicPr/>
              <p:nvPr/>
            </p:nvPicPr>
            <p:blipFill>
              <a:blip r:embed="rId4"/>
              <a:stretch>
                <a:fillRect/>
              </a:stretch>
            </p:blipFill>
            <p:spPr>
              <a:xfrm>
                <a:off x="8992200" y="6021535"/>
                <a:ext cx="126000" cy="126000"/>
              </a:xfrm>
              <a:prstGeom prst="rect">
                <a:avLst/>
              </a:prstGeom>
            </p:spPr>
          </p:pic>
        </mc:Fallback>
      </mc:AlternateContent>
      <p:sp>
        <p:nvSpPr>
          <p:cNvPr id="5" name="Content Placeholder 2">
            <a:extLst>
              <a:ext uri="{FF2B5EF4-FFF2-40B4-BE49-F238E27FC236}">
                <a16:creationId xmlns:a16="http://schemas.microsoft.com/office/drawing/2014/main" id="{69764461-847C-4154-A955-40B19796BEB4}"/>
              </a:ext>
            </a:extLst>
          </p:cNvPr>
          <p:cNvSpPr txBox="1">
            <a:spLocks/>
          </p:cNvSpPr>
          <p:nvPr/>
        </p:nvSpPr>
        <p:spPr>
          <a:xfrm>
            <a:off x="271309" y="1389120"/>
            <a:ext cx="6314801" cy="2283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a:t>Calcule un vector de puntuaciones que capture la relevancia de cada estado oculto del codificador para el estado del descodificador</a:t>
            </a:r>
            <a:endParaRPr lang="en-US" dirty="0"/>
          </a:p>
        </p:txBody>
      </p:sp>
      <p:sp>
        <p:nvSpPr>
          <p:cNvPr id="2" name="Title 1">
            <a:extLst>
              <a:ext uri="{FF2B5EF4-FFF2-40B4-BE49-F238E27FC236}">
                <a16:creationId xmlns:a16="http://schemas.microsoft.com/office/drawing/2014/main" id="{30BC19BB-B655-4FD3-9673-3EF2831C513E}"/>
              </a:ext>
            </a:extLst>
          </p:cNvPr>
          <p:cNvSpPr>
            <a:spLocks noGrp="1"/>
          </p:cNvSpPr>
          <p:nvPr>
            <p:ph type="title"/>
          </p:nvPr>
        </p:nvSpPr>
        <p:spPr>
          <a:xfrm>
            <a:off x="444731" y="109293"/>
            <a:ext cx="10515600" cy="1325563"/>
          </a:xfrm>
        </p:spPr>
        <p:txBody>
          <a:bodyPr/>
          <a:lstStyle/>
          <a:p>
            <a:r>
              <a:rPr lang="en-CA" dirty="0"/>
              <a:t>Attention (2): computing c</a:t>
            </a:r>
            <a:r>
              <a:rPr lang="en-CA" baseline="-25000" dirty="0"/>
              <a:t>i</a:t>
            </a:r>
          </a:p>
        </p:txBody>
      </p:sp>
      <p:pic>
        <p:nvPicPr>
          <p:cNvPr id="12" name="Picture 11">
            <a:extLst>
              <a:ext uri="{FF2B5EF4-FFF2-40B4-BE49-F238E27FC236}">
                <a16:creationId xmlns:a16="http://schemas.microsoft.com/office/drawing/2014/main" id="{90034C87-88E5-4375-8AC7-8490EF4877A6}"/>
              </a:ext>
            </a:extLst>
          </p:cNvPr>
          <p:cNvPicPr>
            <a:picLocks noChangeAspect="1"/>
          </p:cNvPicPr>
          <p:nvPr/>
        </p:nvPicPr>
        <p:blipFill rotWithShape="1">
          <a:blip r:embed="rId11"/>
          <a:srcRect l="59763" t="-8353" r="21382"/>
          <a:stretch/>
        </p:blipFill>
        <p:spPr>
          <a:xfrm>
            <a:off x="6124912" y="1893777"/>
            <a:ext cx="638763" cy="795963"/>
          </a:xfrm>
          <a:prstGeom prst="rect">
            <a:avLst/>
          </a:prstGeom>
        </p:spPr>
      </p:pic>
      <p:pic>
        <p:nvPicPr>
          <p:cNvPr id="3" name="Picture 2">
            <a:extLst>
              <a:ext uri="{FF2B5EF4-FFF2-40B4-BE49-F238E27FC236}">
                <a16:creationId xmlns:a16="http://schemas.microsoft.com/office/drawing/2014/main" id="{1BCBD56A-F022-47C8-9D02-E3D9C9A19A1D}"/>
              </a:ext>
            </a:extLst>
          </p:cNvPr>
          <p:cNvPicPr>
            <a:picLocks noChangeAspect="1"/>
          </p:cNvPicPr>
          <p:nvPr/>
        </p:nvPicPr>
        <p:blipFill>
          <a:blip r:embed="rId12"/>
          <a:stretch>
            <a:fillRect/>
          </a:stretch>
        </p:blipFill>
        <p:spPr>
          <a:xfrm>
            <a:off x="1242370" y="2741784"/>
            <a:ext cx="2188811" cy="659376"/>
          </a:xfrm>
          <a:prstGeom prst="rect">
            <a:avLst/>
          </a:prstGeom>
        </p:spPr>
      </p:pic>
      <p:pic>
        <p:nvPicPr>
          <p:cNvPr id="7" name="Picture 6">
            <a:extLst>
              <a:ext uri="{FF2B5EF4-FFF2-40B4-BE49-F238E27FC236}">
                <a16:creationId xmlns:a16="http://schemas.microsoft.com/office/drawing/2014/main" id="{B7121588-FA36-418B-A0B5-D40834B8267E}"/>
              </a:ext>
            </a:extLst>
          </p:cNvPr>
          <p:cNvPicPr>
            <a:picLocks noChangeAspect="1"/>
          </p:cNvPicPr>
          <p:nvPr/>
        </p:nvPicPr>
        <p:blipFill>
          <a:blip r:embed="rId13"/>
          <a:stretch>
            <a:fillRect/>
          </a:stretch>
        </p:blipFill>
        <p:spPr>
          <a:xfrm>
            <a:off x="7249249" y="6136837"/>
            <a:ext cx="4671443" cy="742011"/>
          </a:xfrm>
          <a:prstGeom prst="rect">
            <a:avLst/>
          </a:prstGeom>
        </p:spPr>
      </p:pic>
      <p:pic>
        <p:nvPicPr>
          <p:cNvPr id="10" name="Picture 9">
            <a:extLst>
              <a:ext uri="{FF2B5EF4-FFF2-40B4-BE49-F238E27FC236}">
                <a16:creationId xmlns:a16="http://schemas.microsoft.com/office/drawing/2014/main" id="{83A27361-6154-41A4-B611-0F6D3B3A6726}"/>
              </a:ext>
            </a:extLst>
          </p:cNvPr>
          <p:cNvPicPr>
            <a:picLocks noChangeAspect="1"/>
          </p:cNvPicPr>
          <p:nvPr/>
        </p:nvPicPr>
        <p:blipFill>
          <a:blip r:embed="rId14"/>
          <a:stretch>
            <a:fillRect/>
          </a:stretch>
        </p:blipFill>
        <p:spPr>
          <a:xfrm>
            <a:off x="393073" y="3923477"/>
            <a:ext cx="4075636" cy="723040"/>
          </a:xfrm>
          <a:prstGeom prst="rect">
            <a:avLst/>
          </a:prstGeom>
        </p:spPr>
      </p:pic>
      <p:sp>
        <p:nvSpPr>
          <p:cNvPr id="20" name="Content Placeholder 2">
            <a:extLst>
              <a:ext uri="{FF2B5EF4-FFF2-40B4-BE49-F238E27FC236}">
                <a16:creationId xmlns:a16="http://schemas.microsoft.com/office/drawing/2014/main" id="{6C63201F-5330-4E59-8D68-D4A15B542696}"/>
              </a:ext>
            </a:extLst>
          </p:cNvPr>
          <p:cNvSpPr txBox="1">
            <a:spLocks/>
          </p:cNvSpPr>
          <p:nvPr/>
        </p:nvSpPr>
        <p:spPr>
          <a:xfrm>
            <a:off x="220023" y="3383188"/>
            <a:ext cx="3446326" cy="5650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Solo la </a:t>
            </a:r>
            <a:r>
              <a:rPr lang="en-US" dirty="0" err="1"/>
              <a:t>similitud</a:t>
            </a:r>
            <a:endParaRPr lang="en-US" dirty="0"/>
          </a:p>
        </p:txBody>
      </p:sp>
      <p:sp>
        <p:nvSpPr>
          <p:cNvPr id="21" name="Content Placeholder 2">
            <a:extLst>
              <a:ext uri="{FF2B5EF4-FFF2-40B4-BE49-F238E27FC236}">
                <a16:creationId xmlns:a16="http://schemas.microsoft.com/office/drawing/2014/main" id="{844D2343-DC93-4F20-ABE1-D6DC72E704D7}"/>
              </a:ext>
            </a:extLst>
          </p:cNvPr>
          <p:cNvSpPr txBox="1">
            <a:spLocks/>
          </p:cNvSpPr>
          <p:nvPr/>
        </p:nvSpPr>
        <p:spPr>
          <a:xfrm>
            <a:off x="271308" y="4862818"/>
            <a:ext cx="8467419" cy="1925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Proporcione a la red la capacidad de aprender qué aspectos de similitud entre los estados del decodificador y del codificador son importantes para la aplicación actual</a:t>
            </a:r>
            <a:r>
              <a:rPr lang="en-CA" dirty="0"/>
              <a:t>.</a:t>
            </a:r>
          </a:p>
        </p:txBody>
      </p:sp>
      <mc:AlternateContent xmlns:mc="http://schemas.openxmlformats.org/markup-compatibility/2006">
        <mc:Choice xmlns:p14="http://schemas.microsoft.com/office/powerpoint/2010/main" Requires="p14">
          <p:contentPart p14:bwMode="auto" r:id="rId15">
            <p14:nvContentPartPr>
              <p14:cNvPr id="6" name="Ink 5">
                <a:extLst>
                  <a:ext uri="{FF2B5EF4-FFF2-40B4-BE49-F238E27FC236}">
                    <a16:creationId xmlns:a16="http://schemas.microsoft.com/office/drawing/2014/main" id="{CC1DB812-E85D-4E4A-8CA1-0DDC42EDDEA4}"/>
                  </a:ext>
                </a:extLst>
              </p14:cNvPr>
              <p14:cNvContentPartPr/>
              <p14:nvPr/>
            </p14:nvContentPartPr>
            <p14:xfrm>
              <a:off x="6124912" y="2203936"/>
              <a:ext cx="557640" cy="116521"/>
            </p14:xfrm>
          </p:contentPart>
        </mc:Choice>
        <mc:Fallback>
          <p:pic>
            <p:nvPicPr>
              <p:cNvPr id="6" name="Ink 5">
                <a:extLst>
                  <a:ext uri="{FF2B5EF4-FFF2-40B4-BE49-F238E27FC236}">
                    <a16:creationId xmlns:a16="http://schemas.microsoft.com/office/drawing/2014/main" id="{CC1DB812-E85D-4E4A-8CA1-0DDC42EDDEA4}"/>
                  </a:ext>
                </a:extLst>
              </p:cNvPr>
              <p:cNvPicPr/>
              <p:nvPr/>
            </p:nvPicPr>
            <p:blipFill>
              <a:blip r:embed="rId16"/>
              <a:stretch>
                <a:fillRect/>
              </a:stretch>
            </p:blipFill>
            <p:spPr>
              <a:xfrm>
                <a:off x="6052958" y="2057828"/>
                <a:ext cx="701187" cy="40837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 name="Ink 7">
                <a:extLst>
                  <a:ext uri="{FF2B5EF4-FFF2-40B4-BE49-F238E27FC236}">
                    <a16:creationId xmlns:a16="http://schemas.microsoft.com/office/drawing/2014/main" id="{AC6ECCE5-56CE-41ED-BB72-18D5800CFA9B}"/>
                  </a:ext>
                </a:extLst>
              </p14:cNvPr>
              <p14:cNvContentPartPr/>
              <p14:nvPr/>
            </p14:nvContentPartPr>
            <p14:xfrm>
              <a:off x="9915740" y="1970528"/>
              <a:ext cx="656280" cy="69840"/>
            </p14:xfrm>
          </p:contentPart>
        </mc:Choice>
        <mc:Fallback xmlns="">
          <p:pic>
            <p:nvPicPr>
              <p:cNvPr id="8" name="Ink 7">
                <a:extLst>
                  <a:ext uri="{FF2B5EF4-FFF2-40B4-BE49-F238E27FC236}">
                    <a16:creationId xmlns:a16="http://schemas.microsoft.com/office/drawing/2014/main" id="{AC6ECCE5-56CE-41ED-BB72-18D5800CFA9B}"/>
                  </a:ext>
                </a:extLst>
              </p:cNvPr>
              <p:cNvPicPr/>
              <p:nvPr/>
            </p:nvPicPr>
            <p:blipFill>
              <a:blip r:embed="rId18"/>
              <a:stretch>
                <a:fillRect/>
              </a:stretch>
            </p:blipFill>
            <p:spPr>
              <a:xfrm>
                <a:off x="9843740" y="1826888"/>
                <a:ext cx="79992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ADDD7B66-048E-483B-B1CC-37174A144A07}"/>
                  </a:ext>
                </a:extLst>
              </p14:cNvPr>
              <p14:cNvContentPartPr/>
              <p14:nvPr/>
            </p14:nvContentPartPr>
            <p14:xfrm>
              <a:off x="3206947" y="1918586"/>
              <a:ext cx="2300760" cy="45720"/>
            </p14:xfrm>
          </p:contentPart>
        </mc:Choice>
        <mc:Fallback>
          <p:pic>
            <p:nvPicPr>
              <p:cNvPr id="11" name="Ink 10">
                <a:extLst>
                  <a:ext uri="{FF2B5EF4-FFF2-40B4-BE49-F238E27FC236}">
                    <a16:creationId xmlns:a16="http://schemas.microsoft.com/office/drawing/2014/main" id="{ADDD7B66-048E-483B-B1CC-37174A144A07}"/>
                  </a:ext>
                </a:extLst>
              </p:cNvPr>
              <p:cNvPicPr/>
              <p:nvPr/>
            </p:nvPicPr>
            <p:blipFill>
              <a:blip r:embed="rId20"/>
              <a:stretch>
                <a:fillRect/>
              </a:stretch>
            </p:blipFill>
            <p:spPr>
              <a:xfrm>
                <a:off x="3134947" y="1774586"/>
                <a:ext cx="244440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F84B70E3-7DF0-438A-82A5-CE5D126950B7}"/>
                  </a:ext>
                </a:extLst>
              </p14:cNvPr>
              <p14:cNvContentPartPr/>
              <p14:nvPr/>
            </p14:nvContentPartPr>
            <p14:xfrm>
              <a:off x="621778" y="2227608"/>
              <a:ext cx="695520" cy="54720"/>
            </p14:xfrm>
          </p:contentPart>
        </mc:Choice>
        <mc:Fallback>
          <p:pic>
            <p:nvPicPr>
              <p:cNvPr id="15" name="Ink 14">
                <a:extLst>
                  <a:ext uri="{FF2B5EF4-FFF2-40B4-BE49-F238E27FC236}">
                    <a16:creationId xmlns:a16="http://schemas.microsoft.com/office/drawing/2014/main" id="{F84B70E3-7DF0-438A-82A5-CE5D126950B7}"/>
                  </a:ext>
                </a:extLst>
              </p:cNvPr>
              <p:cNvPicPr/>
              <p:nvPr/>
            </p:nvPicPr>
            <p:blipFill>
              <a:blip r:embed="rId22"/>
              <a:stretch>
                <a:fillRect/>
              </a:stretch>
            </p:blipFill>
            <p:spPr>
              <a:xfrm>
                <a:off x="549778" y="2084549"/>
                <a:ext cx="839160" cy="340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F4EF7832-F139-453A-B2C1-C30AE6F9AE65}"/>
                  </a:ext>
                </a:extLst>
              </p14:cNvPr>
              <p14:cNvContentPartPr/>
              <p14:nvPr/>
            </p14:nvContentPartPr>
            <p14:xfrm>
              <a:off x="4542020" y="4428608"/>
              <a:ext cx="501120" cy="7920"/>
            </p14:xfrm>
          </p:contentPart>
        </mc:Choice>
        <mc:Fallback xmlns="">
          <p:pic>
            <p:nvPicPr>
              <p:cNvPr id="19" name="Ink 18">
                <a:extLst>
                  <a:ext uri="{FF2B5EF4-FFF2-40B4-BE49-F238E27FC236}">
                    <a16:creationId xmlns:a16="http://schemas.microsoft.com/office/drawing/2014/main" id="{F4EF7832-F139-453A-B2C1-C30AE6F9AE65}"/>
                  </a:ext>
                </a:extLst>
              </p:cNvPr>
              <p:cNvPicPr/>
              <p:nvPr/>
            </p:nvPicPr>
            <p:blipFill>
              <a:blip r:embed="rId24"/>
              <a:stretch>
                <a:fillRect/>
              </a:stretch>
            </p:blipFill>
            <p:spPr>
              <a:xfrm>
                <a:off x="4470020" y="4284968"/>
                <a:ext cx="64476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176BA667-9107-46B9-B5B1-C7DFBC304F1E}"/>
                  </a:ext>
                </a:extLst>
              </p14:cNvPr>
              <p14:cNvContentPartPr/>
              <p14:nvPr/>
            </p14:nvContentPartPr>
            <p14:xfrm>
              <a:off x="5538500" y="4360928"/>
              <a:ext cx="530640" cy="31320"/>
            </p14:xfrm>
          </p:contentPart>
        </mc:Choice>
        <mc:Fallback xmlns="">
          <p:pic>
            <p:nvPicPr>
              <p:cNvPr id="22" name="Ink 21">
                <a:extLst>
                  <a:ext uri="{FF2B5EF4-FFF2-40B4-BE49-F238E27FC236}">
                    <a16:creationId xmlns:a16="http://schemas.microsoft.com/office/drawing/2014/main" id="{176BA667-9107-46B9-B5B1-C7DFBC304F1E}"/>
                  </a:ext>
                </a:extLst>
              </p:cNvPr>
              <p:cNvPicPr/>
              <p:nvPr/>
            </p:nvPicPr>
            <p:blipFill>
              <a:blip r:embed="rId26"/>
              <a:stretch>
                <a:fillRect/>
              </a:stretch>
            </p:blipFill>
            <p:spPr>
              <a:xfrm>
                <a:off x="5466500" y="4217288"/>
                <a:ext cx="67428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Ink 22">
                <a:extLst>
                  <a:ext uri="{FF2B5EF4-FFF2-40B4-BE49-F238E27FC236}">
                    <a16:creationId xmlns:a16="http://schemas.microsoft.com/office/drawing/2014/main" id="{D04F94FC-B9B6-4075-8CCD-0A95248672E4}"/>
                  </a:ext>
                </a:extLst>
              </p14:cNvPr>
              <p14:cNvContentPartPr/>
              <p14:nvPr/>
            </p14:nvContentPartPr>
            <p14:xfrm>
              <a:off x="7667180" y="4391528"/>
              <a:ext cx="489960" cy="360"/>
            </p14:xfrm>
          </p:contentPart>
        </mc:Choice>
        <mc:Fallback xmlns="">
          <p:pic>
            <p:nvPicPr>
              <p:cNvPr id="23" name="Ink 22">
                <a:extLst>
                  <a:ext uri="{FF2B5EF4-FFF2-40B4-BE49-F238E27FC236}">
                    <a16:creationId xmlns:a16="http://schemas.microsoft.com/office/drawing/2014/main" id="{D04F94FC-B9B6-4075-8CCD-0A95248672E4}"/>
                  </a:ext>
                </a:extLst>
              </p:cNvPr>
              <p:cNvPicPr/>
              <p:nvPr/>
            </p:nvPicPr>
            <p:blipFill>
              <a:blip r:embed="rId28"/>
              <a:stretch>
                <a:fillRect/>
              </a:stretch>
            </p:blipFill>
            <p:spPr>
              <a:xfrm>
                <a:off x="7595180" y="4247888"/>
                <a:ext cx="6336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6" name="Ink 5">
                <a:extLst>
                  <a:ext uri="{FF2B5EF4-FFF2-40B4-BE49-F238E27FC236}">
                    <a16:creationId xmlns:a16="http://schemas.microsoft.com/office/drawing/2014/main" id="{93CF14DC-F009-1349-587F-F3F9C0BC4991}"/>
                  </a:ext>
                </a:extLst>
              </p14:cNvPr>
              <p14:cNvContentPartPr/>
              <p14:nvPr/>
            </p14:nvContentPartPr>
            <p14:xfrm>
              <a:off x="3058807" y="2187880"/>
              <a:ext cx="557640" cy="116521"/>
            </p14:xfrm>
          </p:contentPart>
        </mc:Choice>
        <mc:Fallback>
          <p:pic>
            <p:nvPicPr>
              <p:cNvPr id="26" name="Ink 5">
                <a:extLst>
                  <a:ext uri="{FF2B5EF4-FFF2-40B4-BE49-F238E27FC236}">
                    <a16:creationId xmlns:a16="http://schemas.microsoft.com/office/drawing/2014/main" id="{93CF14DC-F009-1349-587F-F3F9C0BC4991}"/>
                  </a:ext>
                </a:extLst>
              </p:cNvPr>
              <p:cNvPicPr/>
              <p:nvPr/>
            </p:nvPicPr>
            <p:blipFill>
              <a:blip r:embed="rId16"/>
              <a:stretch>
                <a:fillRect/>
              </a:stretch>
            </p:blipFill>
            <p:spPr>
              <a:xfrm>
                <a:off x="2986853" y="2041772"/>
                <a:ext cx="701187" cy="408371"/>
              </a:xfrm>
              <a:prstGeom prst="rect">
                <a:avLst/>
              </a:prstGeom>
            </p:spPr>
          </p:pic>
        </mc:Fallback>
      </mc:AlternateContent>
    </p:spTree>
    <p:extLst>
      <p:ext uri="{BB962C8B-B14F-4D97-AF65-F5344CB8AC3E}">
        <p14:creationId xmlns:p14="http://schemas.microsoft.com/office/powerpoint/2010/main" val="836348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F0578BE-EDC5-4B21-AB80-D6B2C77B1E6C}"/>
                  </a:ext>
                </a:extLst>
              </p14:cNvPr>
              <p14:cNvContentPartPr/>
              <p14:nvPr/>
            </p14:nvContentPartPr>
            <p14:xfrm>
              <a:off x="11654400" y="2150095"/>
              <a:ext cx="360" cy="360"/>
            </p14:xfrm>
          </p:contentPart>
        </mc:Choice>
        <mc:Fallback xmlns="">
          <p:pic>
            <p:nvPicPr>
              <p:cNvPr id="13" name="Ink 12">
                <a:extLst>
                  <a:ext uri="{FF2B5EF4-FFF2-40B4-BE49-F238E27FC236}">
                    <a16:creationId xmlns:a16="http://schemas.microsoft.com/office/drawing/2014/main" id="{1F0578BE-EDC5-4B21-AB80-D6B2C77B1E6C}"/>
                  </a:ext>
                </a:extLst>
              </p:cNvPr>
              <p:cNvPicPr/>
              <p:nvPr/>
            </p:nvPicPr>
            <p:blipFill>
              <a:blip r:embed="rId4"/>
              <a:stretch>
                <a:fillRect/>
              </a:stretch>
            </p:blipFill>
            <p:spPr>
              <a:xfrm>
                <a:off x="11591400" y="208709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7DAAC10-6E7A-4917-87A3-0BDE04FB9F6F}"/>
                  </a:ext>
                </a:extLst>
              </p14:cNvPr>
              <p14:cNvContentPartPr/>
              <p14:nvPr/>
            </p14:nvContentPartPr>
            <p14:xfrm>
              <a:off x="7109760" y="3313615"/>
              <a:ext cx="360" cy="360"/>
            </p14:xfrm>
          </p:contentPart>
        </mc:Choice>
        <mc:Fallback xmlns="">
          <p:pic>
            <p:nvPicPr>
              <p:cNvPr id="14" name="Ink 13">
                <a:extLst>
                  <a:ext uri="{FF2B5EF4-FFF2-40B4-BE49-F238E27FC236}">
                    <a16:creationId xmlns:a16="http://schemas.microsoft.com/office/drawing/2014/main" id="{97DAAC10-6E7A-4917-87A3-0BDE04FB9F6F}"/>
                  </a:ext>
                </a:extLst>
              </p:cNvPr>
              <p:cNvPicPr/>
              <p:nvPr/>
            </p:nvPicPr>
            <p:blipFill>
              <a:blip r:embed="rId4"/>
              <a:stretch>
                <a:fillRect/>
              </a:stretch>
            </p:blipFill>
            <p:spPr>
              <a:xfrm>
                <a:off x="7047120" y="3250975"/>
                <a:ext cx="126000" cy="126000"/>
              </a:xfrm>
              <a:prstGeom prst="rect">
                <a:avLst/>
              </a:prstGeom>
            </p:spPr>
          </p:pic>
        </mc:Fallback>
      </mc:AlternateContent>
      <p:grpSp>
        <p:nvGrpSpPr>
          <p:cNvPr id="9" name="Group 8">
            <a:extLst>
              <a:ext uri="{FF2B5EF4-FFF2-40B4-BE49-F238E27FC236}">
                <a16:creationId xmlns:a16="http://schemas.microsoft.com/office/drawing/2014/main" id="{08ABD74A-7D37-4C7E-8682-876E778BD4E8}"/>
              </a:ext>
            </a:extLst>
          </p:cNvPr>
          <p:cNvGrpSpPr/>
          <p:nvPr/>
        </p:nvGrpSpPr>
        <p:grpSpPr>
          <a:xfrm>
            <a:off x="3568929" y="109293"/>
            <a:ext cx="8551267" cy="5089383"/>
            <a:chOff x="2070446" y="689945"/>
            <a:chExt cx="8551267" cy="5089383"/>
          </a:xfrm>
        </p:grpSpPr>
        <p:pic>
          <p:nvPicPr>
            <p:cNvPr id="4" name="Picture 3">
              <a:extLst>
                <a:ext uri="{FF2B5EF4-FFF2-40B4-BE49-F238E27FC236}">
                  <a16:creationId xmlns:a16="http://schemas.microsoft.com/office/drawing/2014/main" id="{98E35795-07EB-4514-B86A-DA098C1BB423}"/>
                </a:ext>
              </a:extLst>
            </p:cNvPr>
            <p:cNvPicPr>
              <a:picLocks noChangeAspect="1"/>
            </p:cNvPicPr>
            <p:nvPr/>
          </p:nvPicPr>
          <p:blipFill rotWithShape="1">
            <a:blip r:embed="rId6"/>
            <a:srcRect l="1" t="12159" r="8928" b="28368"/>
            <a:stretch/>
          </p:blipFill>
          <p:spPr>
            <a:xfrm>
              <a:off x="2565481" y="1205439"/>
              <a:ext cx="8056232" cy="4573889"/>
            </a:xfrm>
            <a:prstGeom prst="rect">
              <a:avLst/>
            </a:prstGeom>
          </p:spPr>
        </p:pic>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9DFEE56B-ACC0-4AE1-917E-8B5209C2DFBE}"/>
                    </a:ext>
                  </a:extLst>
                </p14:cNvPr>
                <p14:cNvContentPartPr/>
                <p14:nvPr/>
              </p14:nvContentPartPr>
              <p14:xfrm>
                <a:off x="2070446" y="689945"/>
                <a:ext cx="4430520" cy="3756240"/>
              </p14:xfrm>
            </p:contentPart>
          </mc:Choice>
          <mc:Fallback xmlns="">
            <p:pic>
              <p:nvPicPr>
                <p:cNvPr id="16" name="Ink 15">
                  <a:extLst>
                    <a:ext uri="{FF2B5EF4-FFF2-40B4-BE49-F238E27FC236}">
                      <a16:creationId xmlns:a16="http://schemas.microsoft.com/office/drawing/2014/main" id="{9DFEE56B-ACC0-4AE1-917E-8B5209C2DFBE}"/>
                    </a:ext>
                  </a:extLst>
                </p:cNvPr>
                <p:cNvPicPr/>
                <p:nvPr/>
              </p:nvPicPr>
              <p:blipFill>
                <a:blip r:embed="rId8"/>
                <a:stretch>
                  <a:fillRect/>
                </a:stretch>
              </p:blipFill>
              <p:spPr>
                <a:xfrm>
                  <a:off x="2007806" y="626945"/>
                  <a:ext cx="4556160" cy="3881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A59B444F-F5FB-46BA-A999-7EA012544712}"/>
                  </a:ext>
                </a:extLst>
              </p14:cNvPr>
              <p14:cNvContentPartPr/>
              <p14:nvPr/>
            </p14:nvContentPartPr>
            <p14:xfrm>
              <a:off x="8850000" y="6167695"/>
              <a:ext cx="360" cy="360"/>
            </p14:xfrm>
          </p:contentPart>
        </mc:Choice>
        <mc:Fallback xmlns="">
          <p:pic>
            <p:nvPicPr>
              <p:cNvPr id="17" name="Ink 16">
                <a:extLst>
                  <a:ext uri="{FF2B5EF4-FFF2-40B4-BE49-F238E27FC236}">
                    <a16:creationId xmlns:a16="http://schemas.microsoft.com/office/drawing/2014/main" id="{A59B444F-F5FB-46BA-A999-7EA012544712}"/>
                  </a:ext>
                </a:extLst>
              </p:cNvPr>
              <p:cNvPicPr/>
              <p:nvPr/>
            </p:nvPicPr>
            <p:blipFill>
              <a:blip r:embed="rId4"/>
              <a:stretch>
                <a:fillRect/>
              </a:stretch>
            </p:blipFill>
            <p:spPr>
              <a:xfrm>
                <a:off x="8787360" y="610505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C8C13C70-808F-4BE1-932C-B68B5CC93021}"/>
                  </a:ext>
                </a:extLst>
              </p14:cNvPr>
              <p14:cNvContentPartPr/>
              <p14:nvPr/>
            </p14:nvContentPartPr>
            <p14:xfrm>
              <a:off x="9054840" y="6084535"/>
              <a:ext cx="360" cy="360"/>
            </p14:xfrm>
          </p:contentPart>
        </mc:Choice>
        <mc:Fallback xmlns="">
          <p:pic>
            <p:nvPicPr>
              <p:cNvPr id="18" name="Ink 17">
                <a:extLst>
                  <a:ext uri="{FF2B5EF4-FFF2-40B4-BE49-F238E27FC236}">
                    <a16:creationId xmlns:a16="http://schemas.microsoft.com/office/drawing/2014/main" id="{C8C13C70-808F-4BE1-932C-B68B5CC93021}"/>
                  </a:ext>
                </a:extLst>
              </p:cNvPr>
              <p:cNvPicPr/>
              <p:nvPr/>
            </p:nvPicPr>
            <p:blipFill>
              <a:blip r:embed="rId4"/>
              <a:stretch>
                <a:fillRect/>
              </a:stretch>
            </p:blipFill>
            <p:spPr>
              <a:xfrm>
                <a:off x="8992200" y="6021535"/>
                <a:ext cx="126000" cy="126000"/>
              </a:xfrm>
              <a:prstGeom prst="rect">
                <a:avLst/>
              </a:prstGeom>
            </p:spPr>
          </p:pic>
        </mc:Fallback>
      </mc:AlternateContent>
      <p:sp>
        <p:nvSpPr>
          <p:cNvPr id="5" name="Content Placeholder 2">
            <a:extLst>
              <a:ext uri="{FF2B5EF4-FFF2-40B4-BE49-F238E27FC236}">
                <a16:creationId xmlns:a16="http://schemas.microsoft.com/office/drawing/2014/main" id="{69764461-847C-4154-A955-40B19796BEB4}"/>
              </a:ext>
            </a:extLst>
          </p:cNvPr>
          <p:cNvSpPr txBox="1">
            <a:spLocks/>
          </p:cNvSpPr>
          <p:nvPr/>
        </p:nvSpPr>
        <p:spPr>
          <a:xfrm>
            <a:off x="271309" y="1389120"/>
            <a:ext cx="6314801" cy="2283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Crear un vector de ponderaciones normalizando las puntuaciones</a:t>
            </a:r>
            <a:endParaRPr lang="en-US" dirty="0"/>
          </a:p>
        </p:txBody>
      </p:sp>
      <p:sp>
        <p:nvSpPr>
          <p:cNvPr id="2" name="Title 1">
            <a:extLst>
              <a:ext uri="{FF2B5EF4-FFF2-40B4-BE49-F238E27FC236}">
                <a16:creationId xmlns:a16="http://schemas.microsoft.com/office/drawing/2014/main" id="{30BC19BB-B655-4FD3-9673-3EF2831C513E}"/>
              </a:ext>
            </a:extLst>
          </p:cNvPr>
          <p:cNvSpPr>
            <a:spLocks noGrp="1"/>
          </p:cNvSpPr>
          <p:nvPr>
            <p:ph type="title"/>
          </p:nvPr>
        </p:nvSpPr>
        <p:spPr>
          <a:xfrm>
            <a:off x="444731" y="109293"/>
            <a:ext cx="10515600" cy="1325563"/>
          </a:xfrm>
        </p:spPr>
        <p:txBody>
          <a:bodyPr/>
          <a:lstStyle/>
          <a:p>
            <a:r>
              <a:rPr lang="en-CA" dirty="0"/>
              <a:t>Attention (3): computing c</a:t>
            </a:r>
            <a:r>
              <a:rPr lang="en-CA" baseline="-25000" dirty="0"/>
              <a:t>i</a:t>
            </a:r>
            <a:br>
              <a:rPr lang="en-CA" dirty="0"/>
            </a:br>
            <a:r>
              <a:rPr lang="en-CA" dirty="0"/>
              <a:t>From scores to weights</a:t>
            </a:r>
            <a:endParaRPr lang="en-CA" baseline="-25000" dirty="0"/>
          </a:p>
        </p:txBody>
      </p:sp>
      <p:pic>
        <p:nvPicPr>
          <p:cNvPr id="19" name="Picture 18">
            <a:extLst>
              <a:ext uri="{FF2B5EF4-FFF2-40B4-BE49-F238E27FC236}">
                <a16:creationId xmlns:a16="http://schemas.microsoft.com/office/drawing/2014/main" id="{2EF61245-CC55-4258-8882-04CE0A430932}"/>
              </a:ext>
            </a:extLst>
          </p:cNvPr>
          <p:cNvPicPr>
            <a:picLocks noChangeAspect="1"/>
          </p:cNvPicPr>
          <p:nvPr/>
        </p:nvPicPr>
        <p:blipFill>
          <a:blip r:embed="rId11"/>
          <a:stretch>
            <a:fillRect/>
          </a:stretch>
        </p:blipFill>
        <p:spPr>
          <a:xfrm>
            <a:off x="541072" y="2232272"/>
            <a:ext cx="4642801" cy="1633261"/>
          </a:xfrm>
          <a:prstGeom prst="rect">
            <a:avLst/>
          </a:prstGeom>
        </p:spPr>
      </p:pic>
      <p:pic>
        <p:nvPicPr>
          <p:cNvPr id="22" name="Picture 21">
            <a:extLst>
              <a:ext uri="{FF2B5EF4-FFF2-40B4-BE49-F238E27FC236}">
                <a16:creationId xmlns:a16="http://schemas.microsoft.com/office/drawing/2014/main" id="{7EC0FF6D-7043-41F0-AAC6-DB0EC3738288}"/>
              </a:ext>
            </a:extLst>
          </p:cNvPr>
          <p:cNvPicPr>
            <a:picLocks noChangeAspect="1"/>
          </p:cNvPicPr>
          <p:nvPr/>
        </p:nvPicPr>
        <p:blipFill rotWithShape="1">
          <a:blip r:embed="rId12"/>
          <a:srcRect t="2512" r="15726" b="10580"/>
          <a:stretch/>
        </p:blipFill>
        <p:spPr>
          <a:xfrm>
            <a:off x="5447071" y="2150096"/>
            <a:ext cx="2052042" cy="882506"/>
          </a:xfrm>
          <a:prstGeom prst="rect">
            <a:avLst/>
          </a:prstGeom>
        </p:spPr>
      </p:pic>
      <p:sp>
        <p:nvSpPr>
          <p:cNvPr id="23" name="Content Placeholder 2">
            <a:extLst>
              <a:ext uri="{FF2B5EF4-FFF2-40B4-BE49-F238E27FC236}">
                <a16:creationId xmlns:a16="http://schemas.microsoft.com/office/drawing/2014/main" id="{4D6866C4-400A-4B49-9682-20A34406B533}"/>
              </a:ext>
            </a:extLst>
          </p:cNvPr>
          <p:cNvSpPr txBox="1">
            <a:spLocks/>
          </p:cNvSpPr>
          <p:nvPr/>
        </p:nvSpPr>
        <p:spPr>
          <a:xfrm>
            <a:off x="1210887" y="5495245"/>
            <a:ext cx="9770225" cy="1150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t>Objetivo alcanzado: </a:t>
            </a:r>
            <a:r>
              <a:rPr lang="es-ES" dirty="0"/>
              <a:t>calcular un vector de contexto de longitud fija para el estado actual del decodificador tomando una media ponderada de todos los estados ocultos del codificador.</a:t>
            </a:r>
            <a:endParaRPr lang="en-CA" dirty="0"/>
          </a:p>
        </p:txBody>
      </p:sp>
      <mc:AlternateContent xmlns:mc="http://schemas.openxmlformats.org/markup-compatibility/2006">
        <mc:Choice xmlns:p14="http://schemas.microsoft.com/office/powerpoint/2010/main" Requires="p14">
          <p:contentPart p14:bwMode="auto" r:id="rId13">
            <p14:nvContentPartPr>
              <p14:cNvPr id="3" name="Ink 2">
                <a:extLst>
                  <a:ext uri="{FF2B5EF4-FFF2-40B4-BE49-F238E27FC236}">
                    <a16:creationId xmlns:a16="http://schemas.microsoft.com/office/drawing/2014/main" id="{C5CAD9CD-AB58-48DB-AB44-2C4E145F387E}"/>
                  </a:ext>
                </a:extLst>
              </p14:cNvPr>
              <p14:cNvContentPartPr/>
              <p14:nvPr/>
            </p14:nvContentPartPr>
            <p14:xfrm>
              <a:off x="7499113" y="6278579"/>
              <a:ext cx="2484773" cy="140554"/>
            </p14:xfrm>
          </p:contentPart>
        </mc:Choice>
        <mc:Fallback>
          <p:pic>
            <p:nvPicPr>
              <p:cNvPr id="3" name="Ink 2">
                <a:extLst>
                  <a:ext uri="{FF2B5EF4-FFF2-40B4-BE49-F238E27FC236}">
                    <a16:creationId xmlns:a16="http://schemas.microsoft.com/office/drawing/2014/main" id="{C5CAD9CD-AB58-48DB-AB44-2C4E145F387E}"/>
                  </a:ext>
                </a:extLst>
              </p:cNvPr>
              <p:cNvPicPr/>
              <p:nvPr/>
            </p:nvPicPr>
            <p:blipFill>
              <a:blip r:embed="rId14"/>
              <a:stretch>
                <a:fillRect/>
              </a:stretch>
            </p:blipFill>
            <p:spPr>
              <a:xfrm>
                <a:off x="7427111" y="6134790"/>
                <a:ext cx="2628416" cy="42777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4AAF00D7-5CC9-45B2-AD38-C78A55C3980B}"/>
                  </a:ext>
                </a:extLst>
              </p14:cNvPr>
              <p14:cNvContentPartPr/>
              <p14:nvPr/>
            </p14:nvContentPartPr>
            <p14:xfrm>
              <a:off x="10777580" y="2203088"/>
              <a:ext cx="631800" cy="75600"/>
            </p14:xfrm>
          </p:contentPart>
        </mc:Choice>
        <mc:Fallback xmlns="">
          <p:pic>
            <p:nvPicPr>
              <p:cNvPr id="6" name="Ink 5">
                <a:extLst>
                  <a:ext uri="{FF2B5EF4-FFF2-40B4-BE49-F238E27FC236}">
                    <a16:creationId xmlns:a16="http://schemas.microsoft.com/office/drawing/2014/main" id="{4AAF00D7-5CC9-45B2-AD38-C78A55C3980B}"/>
                  </a:ext>
                </a:extLst>
              </p:cNvPr>
              <p:cNvPicPr/>
              <p:nvPr/>
            </p:nvPicPr>
            <p:blipFill>
              <a:blip r:embed="rId16"/>
              <a:stretch>
                <a:fillRect/>
              </a:stretch>
            </p:blipFill>
            <p:spPr>
              <a:xfrm>
                <a:off x="10705580" y="2059088"/>
                <a:ext cx="77544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7" name="Ink 6">
                <a:extLst>
                  <a:ext uri="{FF2B5EF4-FFF2-40B4-BE49-F238E27FC236}">
                    <a16:creationId xmlns:a16="http://schemas.microsoft.com/office/drawing/2014/main" id="{830CF564-5723-4959-A2F4-A858776DD225}"/>
                  </a:ext>
                </a:extLst>
              </p14:cNvPr>
              <p14:cNvContentPartPr/>
              <p14:nvPr/>
            </p14:nvContentPartPr>
            <p14:xfrm>
              <a:off x="5716880" y="6006962"/>
              <a:ext cx="1737540" cy="117940"/>
            </p14:xfrm>
          </p:contentPart>
        </mc:Choice>
        <mc:Fallback>
          <p:pic>
            <p:nvPicPr>
              <p:cNvPr id="7" name="Ink 6">
                <a:extLst>
                  <a:ext uri="{FF2B5EF4-FFF2-40B4-BE49-F238E27FC236}">
                    <a16:creationId xmlns:a16="http://schemas.microsoft.com/office/drawing/2014/main" id="{830CF564-5723-4959-A2F4-A858776DD225}"/>
                  </a:ext>
                </a:extLst>
              </p:cNvPr>
              <p:cNvPicPr/>
              <p:nvPr/>
            </p:nvPicPr>
            <p:blipFill>
              <a:blip r:embed="rId18"/>
              <a:stretch>
                <a:fillRect/>
              </a:stretch>
            </p:blipFill>
            <p:spPr>
              <a:xfrm>
                <a:off x="5644887" y="5862693"/>
                <a:ext cx="1881165" cy="40611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 name="Ink 7">
                <a:extLst>
                  <a:ext uri="{FF2B5EF4-FFF2-40B4-BE49-F238E27FC236}">
                    <a16:creationId xmlns:a16="http://schemas.microsoft.com/office/drawing/2014/main" id="{01410763-12E4-47FC-8AF0-884A5D031949}"/>
                  </a:ext>
                </a:extLst>
              </p14:cNvPr>
              <p14:cNvContentPartPr/>
              <p14:nvPr/>
            </p14:nvContentPartPr>
            <p14:xfrm>
              <a:off x="4271660" y="4555688"/>
              <a:ext cx="661320" cy="8280"/>
            </p14:xfrm>
          </p:contentPart>
        </mc:Choice>
        <mc:Fallback xmlns="">
          <p:pic>
            <p:nvPicPr>
              <p:cNvPr id="8" name="Ink 7">
                <a:extLst>
                  <a:ext uri="{FF2B5EF4-FFF2-40B4-BE49-F238E27FC236}">
                    <a16:creationId xmlns:a16="http://schemas.microsoft.com/office/drawing/2014/main" id="{01410763-12E4-47FC-8AF0-884A5D031949}"/>
                  </a:ext>
                </a:extLst>
              </p:cNvPr>
              <p:cNvPicPr/>
              <p:nvPr/>
            </p:nvPicPr>
            <p:blipFill>
              <a:blip r:embed="rId20"/>
              <a:stretch>
                <a:fillRect/>
              </a:stretch>
            </p:blipFill>
            <p:spPr>
              <a:xfrm>
                <a:off x="4199660" y="4412048"/>
                <a:ext cx="80496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 name="Ink 9">
                <a:extLst>
                  <a:ext uri="{FF2B5EF4-FFF2-40B4-BE49-F238E27FC236}">
                    <a16:creationId xmlns:a16="http://schemas.microsoft.com/office/drawing/2014/main" id="{651AEC15-E8F4-4235-9104-905991639D0A}"/>
                  </a:ext>
                </a:extLst>
              </p14:cNvPr>
              <p14:cNvContentPartPr/>
              <p14:nvPr/>
            </p14:nvContentPartPr>
            <p14:xfrm>
              <a:off x="5440940" y="4571528"/>
              <a:ext cx="551880" cy="7920"/>
            </p14:xfrm>
          </p:contentPart>
        </mc:Choice>
        <mc:Fallback xmlns="">
          <p:pic>
            <p:nvPicPr>
              <p:cNvPr id="10" name="Ink 9">
                <a:extLst>
                  <a:ext uri="{FF2B5EF4-FFF2-40B4-BE49-F238E27FC236}">
                    <a16:creationId xmlns:a16="http://schemas.microsoft.com/office/drawing/2014/main" id="{651AEC15-E8F4-4235-9104-905991639D0A}"/>
                  </a:ext>
                </a:extLst>
              </p:cNvPr>
              <p:cNvPicPr/>
              <p:nvPr/>
            </p:nvPicPr>
            <p:blipFill>
              <a:blip r:embed="rId22"/>
              <a:stretch>
                <a:fillRect/>
              </a:stretch>
            </p:blipFill>
            <p:spPr>
              <a:xfrm>
                <a:off x="5369300" y="4427888"/>
                <a:ext cx="6955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 name="Ink 10">
                <a:extLst>
                  <a:ext uri="{FF2B5EF4-FFF2-40B4-BE49-F238E27FC236}">
                    <a16:creationId xmlns:a16="http://schemas.microsoft.com/office/drawing/2014/main" id="{D4A9CAF0-4A6E-411C-9F84-8050A299B82D}"/>
                  </a:ext>
                </a:extLst>
              </p14:cNvPr>
              <p14:cNvContentPartPr/>
              <p14:nvPr/>
            </p14:nvContentPartPr>
            <p14:xfrm>
              <a:off x="7509500" y="4593848"/>
              <a:ext cx="585000" cy="8280"/>
            </p14:xfrm>
          </p:contentPart>
        </mc:Choice>
        <mc:Fallback xmlns="">
          <p:pic>
            <p:nvPicPr>
              <p:cNvPr id="11" name="Ink 10">
                <a:extLst>
                  <a:ext uri="{FF2B5EF4-FFF2-40B4-BE49-F238E27FC236}">
                    <a16:creationId xmlns:a16="http://schemas.microsoft.com/office/drawing/2014/main" id="{D4A9CAF0-4A6E-411C-9F84-8050A299B82D}"/>
                  </a:ext>
                </a:extLst>
              </p:cNvPr>
              <p:cNvPicPr/>
              <p:nvPr/>
            </p:nvPicPr>
            <p:blipFill>
              <a:blip r:embed="rId24"/>
              <a:stretch>
                <a:fillRect/>
              </a:stretch>
            </p:blipFill>
            <p:spPr>
              <a:xfrm>
                <a:off x="7437860" y="4450208"/>
                <a:ext cx="7286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 name="Ink 11">
                <a:extLst>
                  <a:ext uri="{FF2B5EF4-FFF2-40B4-BE49-F238E27FC236}">
                    <a16:creationId xmlns:a16="http://schemas.microsoft.com/office/drawing/2014/main" id="{C235C53C-693E-41E7-BD88-69B37481E4C5}"/>
                  </a:ext>
                </a:extLst>
              </p14:cNvPr>
              <p14:cNvContentPartPr/>
              <p14:nvPr/>
            </p14:nvContentPartPr>
            <p14:xfrm>
              <a:off x="7225100" y="2592608"/>
              <a:ext cx="229680" cy="16200"/>
            </p14:xfrm>
          </p:contentPart>
        </mc:Choice>
        <mc:Fallback xmlns="">
          <p:pic>
            <p:nvPicPr>
              <p:cNvPr id="12" name="Ink 11">
                <a:extLst>
                  <a:ext uri="{FF2B5EF4-FFF2-40B4-BE49-F238E27FC236}">
                    <a16:creationId xmlns:a16="http://schemas.microsoft.com/office/drawing/2014/main" id="{C235C53C-693E-41E7-BD88-69B37481E4C5}"/>
                  </a:ext>
                </a:extLst>
              </p:cNvPr>
              <p:cNvPicPr/>
              <p:nvPr/>
            </p:nvPicPr>
            <p:blipFill>
              <a:blip r:embed="rId26"/>
              <a:stretch>
                <a:fillRect/>
              </a:stretch>
            </p:blipFill>
            <p:spPr>
              <a:xfrm>
                <a:off x="7153460" y="2448968"/>
                <a:ext cx="373320" cy="303840"/>
              </a:xfrm>
              <a:prstGeom prst="rect">
                <a:avLst/>
              </a:prstGeom>
            </p:spPr>
          </p:pic>
        </mc:Fallback>
      </mc:AlternateContent>
      <p:pic>
        <p:nvPicPr>
          <p:cNvPr id="21" name="Picture 20">
            <a:extLst>
              <a:ext uri="{FF2B5EF4-FFF2-40B4-BE49-F238E27FC236}">
                <a16:creationId xmlns:a16="http://schemas.microsoft.com/office/drawing/2014/main" id="{990B5515-2F09-45F2-B92E-8D8661D65730}"/>
              </a:ext>
            </a:extLst>
          </p:cNvPr>
          <p:cNvPicPr>
            <a:picLocks noChangeAspect="1"/>
          </p:cNvPicPr>
          <p:nvPr/>
        </p:nvPicPr>
        <p:blipFill>
          <a:blip r:embed="rId27"/>
          <a:stretch>
            <a:fillRect/>
          </a:stretch>
        </p:blipFill>
        <p:spPr>
          <a:xfrm>
            <a:off x="8722354" y="4235732"/>
            <a:ext cx="3605538" cy="781785"/>
          </a:xfrm>
          <a:prstGeom prst="rect">
            <a:avLst/>
          </a:prstGeom>
        </p:spPr>
      </p:pic>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A8A1C2F3-19DF-4997-882D-E4C27A540677}"/>
                  </a:ext>
                </a:extLst>
              </p14:cNvPr>
              <p14:cNvContentPartPr/>
              <p14:nvPr/>
            </p14:nvContentPartPr>
            <p14:xfrm>
              <a:off x="8896580" y="4504208"/>
              <a:ext cx="325080" cy="25920"/>
            </p14:xfrm>
          </p:contentPart>
        </mc:Choice>
        <mc:Fallback xmlns="">
          <p:pic>
            <p:nvPicPr>
              <p:cNvPr id="15" name="Ink 14">
                <a:extLst>
                  <a:ext uri="{FF2B5EF4-FFF2-40B4-BE49-F238E27FC236}">
                    <a16:creationId xmlns:a16="http://schemas.microsoft.com/office/drawing/2014/main" id="{A8A1C2F3-19DF-4997-882D-E4C27A540677}"/>
                  </a:ext>
                </a:extLst>
              </p:cNvPr>
              <p:cNvPicPr/>
              <p:nvPr/>
            </p:nvPicPr>
            <p:blipFill>
              <a:blip r:embed="rId29"/>
              <a:stretch>
                <a:fillRect/>
              </a:stretch>
            </p:blipFill>
            <p:spPr>
              <a:xfrm>
                <a:off x="8824580" y="4360568"/>
                <a:ext cx="46872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13D83740-C00A-4AF9-A449-86A1C2BE705A}"/>
                  </a:ext>
                </a:extLst>
              </p14:cNvPr>
              <p14:cNvContentPartPr/>
              <p14:nvPr/>
            </p14:nvContentPartPr>
            <p14:xfrm>
              <a:off x="11661740" y="6610208"/>
              <a:ext cx="360" cy="360"/>
            </p14:xfrm>
          </p:contentPart>
        </mc:Choice>
        <mc:Fallback xmlns="">
          <p:pic>
            <p:nvPicPr>
              <p:cNvPr id="20" name="Ink 19">
                <a:extLst>
                  <a:ext uri="{FF2B5EF4-FFF2-40B4-BE49-F238E27FC236}">
                    <a16:creationId xmlns:a16="http://schemas.microsoft.com/office/drawing/2014/main" id="{13D83740-C00A-4AF9-A449-86A1C2BE705A}"/>
                  </a:ext>
                </a:extLst>
              </p:cNvPr>
              <p:cNvPicPr/>
              <p:nvPr/>
            </p:nvPicPr>
            <p:blipFill>
              <a:blip r:embed="rId31"/>
              <a:stretch>
                <a:fillRect/>
              </a:stretch>
            </p:blipFill>
            <p:spPr>
              <a:xfrm>
                <a:off x="11590100" y="6466568"/>
                <a:ext cx="144000" cy="288000"/>
              </a:xfrm>
              <a:prstGeom prst="rect">
                <a:avLst/>
              </a:prstGeom>
            </p:spPr>
          </p:pic>
        </mc:Fallback>
      </mc:AlternateContent>
    </p:spTree>
    <p:extLst>
      <p:ext uri="{BB962C8B-B14F-4D97-AF65-F5344CB8AC3E}">
        <p14:creationId xmlns:p14="http://schemas.microsoft.com/office/powerpoint/2010/main" val="3590086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E35795-07EB-4514-B86A-DA098C1BB423}"/>
              </a:ext>
            </a:extLst>
          </p:cNvPr>
          <p:cNvPicPr>
            <a:picLocks noChangeAspect="1"/>
          </p:cNvPicPr>
          <p:nvPr/>
        </p:nvPicPr>
        <p:blipFill rotWithShape="1">
          <a:blip r:embed="rId3"/>
          <a:srcRect l="128" t="11790" r="1843" b="14595"/>
          <a:stretch/>
        </p:blipFill>
        <p:spPr>
          <a:xfrm>
            <a:off x="1783306" y="693743"/>
            <a:ext cx="9843880" cy="5924203"/>
          </a:xfrm>
          <a:prstGeom prst="rect">
            <a:avLst/>
          </a:prstGeom>
        </p:spPr>
      </p:pic>
      <p:pic>
        <p:nvPicPr>
          <p:cNvPr id="5" name="Picture 4">
            <a:extLst>
              <a:ext uri="{FF2B5EF4-FFF2-40B4-BE49-F238E27FC236}">
                <a16:creationId xmlns:a16="http://schemas.microsoft.com/office/drawing/2014/main" id="{4DD470DB-E523-4C96-9C56-06FD59BEBDCC}"/>
              </a:ext>
            </a:extLst>
          </p:cNvPr>
          <p:cNvPicPr>
            <a:picLocks noChangeAspect="1"/>
          </p:cNvPicPr>
          <p:nvPr/>
        </p:nvPicPr>
        <p:blipFill rotWithShape="1">
          <a:blip r:embed="rId4"/>
          <a:srcRect r="3271" b="67522"/>
          <a:stretch/>
        </p:blipFill>
        <p:spPr>
          <a:xfrm>
            <a:off x="27346" y="3855974"/>
            <a:ext cx="4802965" cy="567300"/>
          </a:xfrm>
          <a:prstGeom prst="rect">
            <a:avLst/>
          </a:prstGeom>
        </p:spPr>
      </p:pic>
      <p:pic>
        <p:nvPicPr>
          <p:cNvPr id="6" name="Picture 5">
            <a:extLst>
              <a:ext uri="{FF2B5EF4-FFF2-40B4-BE49-F238E27FC236}">
                <a16:creationId xmlns:a16="http://schemas.microsoft.com/office/drawing/2014/main" id="{A13858A9-CE83-44E4-B9B2-215C623F736D}"/>
              </a:ext>
            </a:extLst>
          </p:cNvPr>
          <p:cNvPicPr>
            <a:picLocks noChangeAspect="1"/>
          </p:cNvPicPr>
          <p:nvPr/>
        </p:nvPicPr>
        <p:blipFill>
          <a:blip r:embed="rId5"/>
          <a:stretch>
            <a:fillRect/>
          </a:stretch>
        </p:blipFill>
        <p:spPr>
          <a:xfrm>
            <a:off x="4702358" y="2245999"/>
            <a:ext cx="2002888" cy="835252"/>
          </a:xfrm>
          <a:prstGeom prst="rect">
            <a:avLst/>
          </a:prstGeom>
        </p:spPr>
      </p:pic>
      <p:sp>
        <p:nvSpPr>
          <p:cNvPr id="2" name="Title 1">
            <a:extLst>
              <a:ext uri="{FF2B5EF4-FFF2-40B4-BE49-F238E27FC236}">
                <a16:creationId xmlns:a16="http://schemas.microsoft.com/office/drawing/2014/main" id="{30BC19BB-B655-4FD3-9673-3EF2831C513E}"/>
              </a:ext>
            </a:extLst>
          </p:cNvPr>
          <p:cNvSpPr>
            <a:spLocks noGrp="1"/>
          </p:cNvSpPr>
          <p:nvPr>
            <p:ph type="title"/>
          </p:nvPr>
        </p:nvSpPr>
        <p:spPr>
          <a:xfrm>
            <a:off x="173181" y="240054"/>
            <a:ext cx="10515600" cy="1325563"/>
          </a:xfrm>
        </p:spPr>
        <p:txBody>
          <a:bodyPr/>
          <a:lstStyle/>
          <a:p>
            <a:r>
              <a:rPr lang="en-CA" dirty="0"/>
              <a:t>Attention: Summary</a:t>
            </a:r>
          </a:p>
        </p:txBody>
      </p:sp>
      <p:sp>
        <p:nvSpPr>
          <p:cNvPr id="7" name="TextBox 6">
            <a:extLst>
              <a:ext uri="{FF2B5EF4-FFF2-40B4-BE49-F238E27FC236}">
                <a16:creationId xmlns:a16="http://schemas.microsoft.com/office/drawing/2014/main" id="{91D1D4EB-781E-4273-8259-3B3DE133B2D5}"/>
              </a:ext>
            </a:extLst>
          </p:cNvPr>
          <p:cNvSpPr txBox="1"/>
          <p:nvPr/>
        </p:nvSpPr>
        <p:spPr>
          <a:xfrm>
            <a:off x="836815" y="5846618"/>
            <a:ext cx="1050609" cy="400110"/>
          </a:xfrm>
          <a:prstGeom prst="rect">
            <a:avLst/>
          </a:prstGeom>
          <a:noFill/>
        </p:spPr>
        <p:txBody>
          <a:bodyPr wrap="none" rtlCol="0">
            <a:spAutoFit/>
          </a:bodyPr>
          <a:lstStyle/>
          <a:p>
            <a:r>
              <a:rPr lang="en-CA" sz="2000" b="1" dirty="0"/>
              <a:t>Encoder</a:t>
            </a:r>
          </a:p>
        </p:txBody>
      </p:sp>
      <p:sp>
        <p:nvSpPr>
          <p:cNvPr id="8" name="TextBox 7">
            <a:extLst>
              <a:ext uri="{FF2B5EF4-FFF2-40B4-BE49-F238E27FC236}">
                <a16:creationId xmlns:a16="http://schemas.microsoft.com/office/drawing/2014/main" id="{F1A8056B-CA8F-4565-83F6-68256F3EDED9}"/>
              </a:ext>
            </a:extLst>
          </p:cNvPr>
          <p:cNvSpPr txBox="1"/>
          <p:nvPr/>
        </p:nvSpPr>
        <p:spPr>
          <a:xfrm>
            <a:off x="9462655" y="66789"/>
            <a:ext cx="1079463" cy="400110"/>
          </a:xfrm>
          <a:prstGeom prst="rect">
            <a:avLst/>
          </a:prstGeom>
          <a:noFill/>
        </p:spPr>
        <p:txBody>
          <a:bodyPr wrap="none" rtlCol="0">
            <a:spAutoFit/>
          </a:bodyPr>
          <a:lstStyle/>
          <a:p>
            <a:r>
              <a:rPr lang="en-CA" sz="2000" b="1" dirty="0"/>
              <a:t>Decoder</a:t>
            </a:r>
          </a:p>
        </p:txBody>
      </p:sp>
      <p:pic>
        <p:nvPicPr>
          <p:cNvPr id="9" name="Picture 8">
            <a:extLst>
              <a:ext uri="{FF2B5EF4-FFF2-40B4-BE49-F238E27FC236}">
                <a16:creationId xmlns:a16="http://schemas.microsoft.com/office/drawing/2014/main" id="{59CD308F-87D6-4E6C-9E1D-083B040AC374}"/>
              </a:ext>
            </a:extLst>
          </p:cNvPr>
          <p:cNvPicPr>
            <a:picLocks noChangeAspect="1"/>
          </p:cNvPicPr>
          <p:nvPr/>
        </p:nvPicPr>
        <p:blipFill>
          <a:blip r:embed="rId6"/>
          <a:stretch>
            <a:fillRect/>
          </a:stretch>
        </p:blipFill>
        <p:spPr>
          <a:xfrm>
            <a:off x="7659886" y="4233740"/>
            <a:ext cx="3605538" cy="781785"/>
          </a:xfrm>
          <a:prstGeom prst="rect">
            <a:avLst/>
          </a:prstGeom>
        </p:spPr>
      </p:pic>
      <p:pic>
        <p:nvPicPr>
          <p:cNvPr id="10" name="Picture 9">
            <a:extLst>
              <a:ext uri="{FF2B5EF4-FFF2-40B4-BE49-F238E27FC236}">
                <a16:creationId xmlns:a16="http://schemas.microsoft.com/office/drawing/2014/main" id="{EC9D8A7A-4B62-43BC-B9D1-309A244D0697}"/>
              </a:ext>
            </a:extLst>
          </p:cNvPr>
          <p:cNvPicPr>
            <a:picLocks noChangeAspect="1"/>
          </p:cNvPicPr>
          <p:nvPr/>
        </p:nvPicPr>
        <p:blipFill>
          <a:blip r:embed="rId5"/>
          <a:stretch>
            <a:fillRect/>
          </a:stretch>
        </p:blipFill>
        <p:spPr>
          <a:xfrm>
            <a:off x="9205085" y="4938165"/>
            <a:ext cx="2546850" cy="1062097"/>
          </a:xfrm>
          <a:prstGeom prst="rect">
            <a:avLst/>
          </a:prstGeom>
        </p:spPr>
      </p:pic>
      <p:pic>
        <p:nvPicPr>
          <p:cNvPr id="11" name="Picture 10">
            <a:extLst>
              <a:ext uri="{FF2B5EF4-FFF2-40B4-BE49-F238E27FC236}">
                <a16:creationId xmlns:a16="http://schemas.microsoft.com/office/drawing/2014/main" id="{4DD6FEE1-ED12-411F-8EBD-191AEBF584BC}"/>
              </a:ext>
            </a:extLst>
          </p:cNvPr>
          <p:cNvPicPr>
            <a:picLocks noChangeAspect="1"/>
          </p:cNvPicPr>
          <p:nvPr/>
        </p:nvPicPr>
        <p:blipFill rotWithShape="1">
          <a:blip r:embed="rId4"/>
          <a:srcRect r="3271" b="67522"/>
          <a:stretch/>
        </p:blipFill>
        <p:spPr>
          <a:xfrm>
            <a:off x="6705246" y="6046479"/>
            <a:ext cx="5572627" cy="658208"/>
          </a:xfrm>
          <a:prstGeom prst="rect">
            <a:avLst/>
          </a:prstGeom>
        </p:spPr>
      </p:pic>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02EB537D-63A5-4934-A5C9-1E4891AFFC1A}"/>
                  </a:ext>
                </a:extLst>
              </p14:cNvPr>
              <p14:cNvContentPartPr/>
              <p14:nvPr/>
            </p14:nvContentPartPr>
            <p14:xfrm>
              <a:off x="6872660" y="6303128"/>
              <a:ext cx="442800" cy="46080"/>
            </p14:xfrm>
          </p:contentPart>
        </mc:Choice>
        <mc:Fallback xmlns="">
          <p:pic>
            <p:nvPicPr>
              <p:cNvPr id="3" name="Ink 2">
                <a:extLst>
                  <a:ext uri="{FF2B5EF4-FFF2-40B4-BE49-F238E27FC236}">
                    <a16:creationId xmlns:a16="http://schemas.microsoft.com/office/drawing/2014/main" id="{02EB537D-63A5-4934-A5C9-1E4891AFFC1A}"/>
                  </a:ext>
                </a:extLst>
              </p:cNvPr>
              <p:cNvPicPr/>
              <p:nvPr/>
            </p:nvPicPr>
            <p:blipFill>
              <a:blip r:embed="rId8"/>
              <a:stretch>
                <a:fillRect/>
              </a:stretch>
            </p:blipFill>
            <p:spPr>
              <a:xfrm>
                <a:off x="6801020" y="6159128"/>
                <a:ext cx="58644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05E6AD8D-A6E1-44C2-9C61-6981908B0C4D}"/>
                  </a:ext>
                </a:extLst>
              </p14:cNvPr>
              <p14:cNvContentPartPr/>
              <p14:nvPr/>
            </p14:nvContentPartPr>
            <p14:xfrm>
              <a:off x="10635380" y="5328608"/>
              <a:ext cx="300240" cy="30240"/>
            </p14:xfrm>
          </p:contentPart>
        </mc:Choice>
        <mc:Fallback xmlns="">
          <p:pic>
            <p:nvPicPr>
              <p:cNvPr id="12" name="Ink 11">
                <a:extLst>
                  <a:ext uri="{FF2B5EF4-FFF2-40B4-BE49-F238E27FC236}">
                    <a16:creationId xmlns:a16="http://schemas.microsoft.com/office/drawing/2014/main" id="{05E6AD8D-A6E1-44C2-9C61-6981908B0C4D}"/>
                  </a:ext>
                </a:extLst>
              </p:cNvPr>
              <p:cNvPicPr/>
              <p:nvPr/>
            </p:nvPicPr>
            <p:blipFill>
              <a:blip r:embed="rId10"/>
              <a:stretch>
                <a:fillRect/>
              </a:stretch>
            </p:blipFill>
            <p:spPr>
              <a:xfrm>
                <a:off x="10563380" y="5184968"/>
                <a:ext cx="44388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B5371AA1-CE25-4165-88E9-5C2E990949BD}"/>
                  </a:ext>
                </a:extLst>
              </p14:cNvPr>
              <p14:cNvContentPartPr/>
              <p14:nvPr/>
            </p14:nvContentPartPr>
            <p14:xfrm>
              <a:off x="9368540" y="5436608"/>
              <a:ext cx="228240" cy="12600"/>
            </p14:xfrm>
          </p:contentPart>
        </mc:Choice>
        <mc:Fallback xmlns="">
          <p:pic>
            <p:nvPicPr>
              <p:cNvPr id="13" name="Ink 12">
                <a:extLst>
                  <a:ext uri="{FF2B5EF4-FFF2-40B4-BE49-F238E27FC236}">
                    <a16:creationId xmlns:a16="http://schemas.microsoft.com/office/drawing/2014/main" id="{B5371AA1-CE25-4165-88E9-5C2E990949BD}"/>
                  </a:ext>
                </a:extLst>
              </p:cNvPr>
              <p:cNvPicPr/>
              <p:nvPr/>
            </p:nvPicPr>
            <p:blipFill>
              <a:blip r:embed="rId12"/>
              <a:stretch>
                <a:fillRect/>
              </a:stretch>
            </p:blipFill>
            <p:spPr>
              <a:xfrm>
                <a:off x="9296540" y="5292968"/>
                <a:ext cx="37188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9FB7793A-99EB-47EE-8054-875509C237D2}"/>
                  </a:ext>
                </a:extLst>
              </p14:cNvPr>
              <p14:cNvContentPartPr/>
              <p14:nvPr/>
            </p14:nvContentPartPr>
            <p14:xfrm>
              <a:off x="10627820" y="4549208"/>
              <a:ext cx="215280" cy="7920"/>
            </p14:xfrm>
          </p:contentPart>
        </mc:Choice>
        <mc:Fallback xmlns="">
          <p:pic>
            <p:nvPicPr>
              <p:cNvPr id="14" name="Ink 13">
                <a:extLst>
                  <a:ext uri="{FF2B5EF4-FFF2-40B4-BE49-F238E27FC236}">
                    <a16:creationId xmlns:a16="http://schemas.microsoft.com/office/drawing/2014/main" id="{9FB7793A-99EB-47EE-8054-875509C237D2}"/>
                  </a:ext>
                </a:extLst>
              </p:cNvPr>
              <p:cNvPicPr/>
              <p:nvPr/>
            </p:nvPicPr>
            <p:blipFill>
              <a:blip r:embed="rId14"/>
              <a:stretch>
                <a:fillRect/>
              </a:stretch>
            </p:blipFill>
            <p:spPr>
              <a:xfrm>
                <a:off x="10556180" y="4405208"/>
                <a:ext cx="358920" cy="295560"/>
              </a:xfrm>
              <a:prstGeom prst="rect">
                <a:avLst/>
              </a:prstGeom>
            </p:spPr>
          </p:pic>
        </mc:Fallback>
      </mc:AlternateContent>
    </p:spTree>
    <p:extLst>
      <p:ext uri="{BB962C8B-B14F-4D97-AF65-F5344CB8AC3E}">
        <p14:creationId xmlns:p14="http://schemas.microsoft.com/office/powerpoint/2010/main" val="177939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875" y="2165214"/>
            <a:ext cx="8728929" cy="4773817"/>
          </a:xfrm>
          <a:prstGeom prst="rect">
            <a:avLst/>
          </a:prstGeom>
        </p:spPr>
      </p:pic>
      <p:sp>
        <p:nvSpPr>
          <p:cNvPr id="2" name="Title 1"/>
          <p:cNvSpPr>
            <a:spLocks noGrp="1"/>
          </p:cNvSpPr>
          <p:nvPr>
            <p:ph type="title"/>
          </p:nvPr>
        </p:nvSpPr>
        <p:spPr>
          <a:xfrm>
            <a:off x="242454" y="150174"/>
            <a:ext cx="5964382" cy="1772485"/>
          </a:xfrm>
        </p:spPr>
        <p:txBody>
          <a:bodyPr>
            <a:normAutofit/>
          </a:bodyPr>
          <a:lstStyle/>
          <a:p>
            <a:r>
              <a:rPr lang="en-CA" sz="4000" dirty="0"/>
              <a:t>Explain Y. Goldberg different notation</a:t>
            </a:r>
          </a:p>
        </p:txBody>
      </p:sp>
      <p:pic>
        <p:nvPicPr>
          <p:cNvPr id="5" name="Picture 4"/>
          <p:cNvPicPr>
            <a:picLocks noChangeAspect="1"/>
          </p:cNvPicPr>
          <p:nvPr/>
        </p:nvPicPr>
        <p:blipFill rotWithShape="1">
          <a:blip r:embed="rId3"/>
          <a:srcRect l="6710" t="7373" r="8805" b="13007"/>
          <a:stretch/>
        </p:blipFill>
        <p:spPr>
          <a:xfrm>
            <a:off x="6502909" y="-153541"/>
            <a:ext cx="5689091" cy="2538932"/>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77AD03B-2E95-4521-9114-8FA4AF2AF63F}"/>
                  </a:ext>
                </a:extLst>
              </p14:cNvPr>
              <p14:cNvContentPartPr/>
              <p14:nvPr/>
            </p14:nvContentPartPr>
            <p14:xfrm>
              <a:off x="10084566" y="1494619"/>
              <a:ext cx="362880" cy="428040"/>
            </p14:xfrm>
          </p:contentPart>
        </mc:Choice>
        <mc:Fallback xmlns="">
          <p:pic>
            <p:nvPicPr>
              <p:cNvPr id="3" name="Ink 2">
                <a:extLst>
                  <a:ext uri="{FF2B5EF4-FFF2-40B4-BE49-F238E27FC236}">
                    <a16:creationId xmlns:a16="http://schemas.microsoft.com/office/drawing/2014/main" id="{177AD03B-2E95-4521-9114-8FA4AF2AF63F}"/>
                  </a:ext>
                </a:extLst>
              </p:cNvPr>
              <p:cNvPicPr/>
              <p:nvPr/>
            </p:nvPicPr>
            <p:blipFill>
              <a:blip r:embed="rId5"/>
              <a:stretch>
                <a:fillRect/>
              </a:stretch>
            </p:blipFill>
            <p:spPr>
              <a:xfrm>
                <a:off x="10075926" y="1485979"/>
                <a:ext cx="38052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DDFF4CB-A4EF-4D3F-AC3A-D7BD84AD8259}"/>
                  </a:ext>
                </a:extLst>
              </p14:cNvPr>
              <p14:cNvContentPartPr/>
              <p14:nvPr/>
            </p14:nvContentPartPr>
            <p14:xfrm>
              <a:off x="10083486" y="434716"/>
              <a:ext cx="182520" cy="262080"/>
            </p14:xfrm>
          </p:contentPart>
        </mc:Choice>
        <mc:Fallback xmlns="">
          <p:pic>
            <p:nvPicPr>
              <p:cNvPr id="6" name="Ink 5">
                <a:extLst>
                  <a:ext uri="{FF2B5EF4-FFF2-40B4-BE49-F238E27FC236}">
                    <a16:creationId xmlns:a16="http://schemas.microsoft.com/office/drawing/2014/main" id="{4DDFF4CB-A4EF-4D3F-AC3A-D7BD84AD8259}"/>
                  </a:ext>
                </a:extLst>
              </p:cNvPr>
              <p:cNvPicPr/>
              <p:nvPr/>
            </p:nvPicPr>
            <p:blipFill>
              <a:blip r:embed="rId7"/>
              <a:stretch>
                <a:fillRect/>
              </a:stretch>
            </p:blipFill>
            <p:spPr>
              <a:xfrm>
                <a:off x="10074486" y="425716"/>
                <a:ext cx="200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5460D24-644A-4FA0-983C-F5D70040EB85}"/>
                  </a:ext>
                </a:extLst>
              </p14:cNvPr>
              <p14:cNvContentPartPr/>
              <p14:nvPr/>
            </p14:nvContentPartPr>
            <p14:xfrm>
              <a:off x="1022087" y="3248009"/>
              <a:ext cx="222480" cy="23400"/>
            </p14:xfrm>
          </p:contentPart>
        </mc:Choice>
        <mc:Fallback xmlns="">
          <p:pic>
            <p:nvPicPr>
              <p:cNvPr id="7" name="Ink 6">
                <a:extLst>
                  <a:ext uri="{FF2B5EF4-FFF2-40B4-BE49-F238E27FC236}">
                    <a16:creationId xmlns:a16="http://schemas.microsoft.com/office/drawing/2014/main" id="{65460D24-644A-4FA0-983C-F5D70040EB85}"/>
                  </a:ext>
                </a:extLst>
              </p:cNvPr>
              <p:cNvPicPr/>
              <p:nvPr/>
            </p:nvPicPr>
            <p:blipFill>
              <a:blip r:embed="rId9"/>
              <a:stretch>
                <a:fillRect/>
              </a:stretch>
            </p:blipFill>
            <p:spPr>
              <a:xfrm>
                <a:off x="932087" y="3068369"/>
                <a:ext cx="40212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09EF181B-3262-4D47-8B6D-7D7B3E80173C}"/>
                  </a:ext>
                </a:extLst>
              </p14:cNvPr>
              <p14:cNvContentPartPr/>
              <p14:nvPr/>
            </p14:nvContentPartPr>
            <p14:xfrm>
              <a:off x="9956567" y="1584449"/>
              <a:ext cx="460080" cy="289800"/>
            </p14:xfrm>
          </p:contentPart>
        </mc:Choice>
        <mc:Fallback xmlns="">
          <p:pic>
            <p:nvPicPr>
              <p:cNvPr id="8" name="Ink 7">
                <a:extLst>
                  <a:ext uri="{FF2B5EF4-FFF2-40B4-BE49-F238E27FC236}">
                    <a16:creationId xmlns:a16="http://schemas.microsoft.com/office/drawing/2014/main" id="{09EF181B-3262-4D47-8B6D-7D7B3E80173C}"/>
                  </a:ext>
                </a:extLst>
              </p:cNvPr>
              <p:cNvPicPr/>
              <p:nvPr/>
            </p:nvPicPr>
            <p:blipFill>
              <a:blip r:embed="rId11"/>
              <a:stretch>
                <a:fillRect/>
              </a:stretch>
            </p:blipFill>
            <p:spPr>
              <a:xfrm>
                <a:off x="9866927" y="1404449"/>
                <a:ext cx="639720" cy="649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EF5DDE36-132F-41B4-A3A9-751FA8D45090}"/>
                  </a:ext>
                </a:extLst>
              </p14:cNvPr>
              <p14:cNvContentPartPr/>
              <p14:nvPr/>
            </p14:nvContentPartPr>
            <p14:xfrm>
              <a:off x="1379567" y="3242609"/>
              <a:ext cx="202680" cy="8640"/>
            </p14:xfrm>
          </p:contentPart>
        </mc:Choice>
        <mc:Fallback xmlns="">
          <p:pic>
            <p:nvPicPr>
              <p:cNvPr id="10" name="Ink 9">
                <a:extLst>
                  <a:ext uri="{FF2B5EF4-FFF2-40B4-BE49-F238E27FC236}">
                    <a16:creationId xmlns:a16="http://schemas.microsoft.com/office/drawing/2014/main" id="{EF5DDE36-132F-41B4-A3A9-751FA8D45090}"/>
                  </a:ext>
                </a:extLst>
              </p:cNvPr>
              <p:cNvPicPr/>
              <p:nvPr/>
            </p:nvPicPr>
            <p:blipFill>
              <a:blip r:embed="rId13"/>
              <a:stretch>
                <a:fillRect/>
              </a:stretch>
            </p:blipFill>
            <p:spPr>
              <a:xfrm>
                <a:off x="1289927" y="3062609"/>
                <a:ext cx="38232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8544C978-03D0-49F2-91A5-9FABFDF03A5C}"/>
                  </a:ext>
                </a:extLst>
              </p14:cNvPr>
              <p14:cNvContentPartPr/>
              <p14:nvPr/>
            </p14:nvContentPartPr>
            <p14:xfrm>
              <a:off x="10069607" y="573209"/>
              <a:ext cx="247680" cy="27720"/>
            </p14:xfrm>
          </p:contentPart>
        </mc:Choice>
        <mc:Fallback xmlns="">
          <p:pic>
            <p:nvPicPr>
              <p:cNvPr id="11" name="Ink 10">
                <a:extLst>
                  <a:ext uri="{FF2B5EF4-FFF2-40B4-BE49-F238E27FC236}">
                    <a16:creationId xmlns:a16="http://schemas.microsoft.com/office/drawing/2014/main" id="{8544C978-03D0-49F2-91A5-9FABFDF03A5C}"/>
                  </a:ext>
                </a:extLst>
              </p:cNvPr>
              <p:cNvPicPr/>
              <p:nvPr/>
            </p:nvPicPr>
            <p:blipFill>
              <a:blip r:embed="rId15"/>
              <a:stretch>
                <a:fillRect/>
              </a:stretch>
            </p:blipFill>
            <p:spPr>
              <a:xfrm>
                <a:off x="9979607" y="393569"/>
                <a:ext cx="427320" cy="387360"/>
              </a:xfrm>
              <a:prstGeom prst="rect">
                <a:avLst/>
              </a:prstGeom>
            </p:spPr>
          </p:pic>
        </mc:Fallback>
      </mc:AlternateContent>
    </p:spTree>
    <p:extLst>
      <p:ext uri="{BB962C8B-B14F-4D97-AF65-F5344CB8AC3E}">
        <p14:creationId xmlns:p14="http://schemas.microsoft.com/office/powerpoint/2010/main" val="1693466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B08AD8-863D-44F7-B875-570976F3186A}"/>
              </a:ext>
            </a:extLst>
          </p:cNvPr>
          <p:cNvPicPr>
            <a:picLocks noGrp="1" noChangeAspect="1"/>
          </p:cNvPicPr>
          <p:nvPr>
            <p:ph idx="1"/>
          </p:nvPr>
        </p:nvPicPr>
        <p:blipFill rotWithShape="1">
          <a:blip r:embed="rId3"/>
          <a:srcRect l="-1" r="639" b="3307"/>
          <a:stretch/>
        </p:blipFill>
        <p:spPr>
          <a:xfrm>
            <a:off x="4976291" y="639040"/>
            <a:ext cx="6178449" cy="6218960"/>
          </a:xfrm>
          <a:prstGeom prst="rect">
            <a:avLst/>
          </a:prstGeom>
        </p:spPr>
      </p:pic>
      <p:sp>
        <p:nvSpPr>
          <p:cNvPr id="2" name="Title 1">
            <a:extLst>
              <a:ext uri="{FF2B5EF4-FFF2-40B4-BE49-F238E27FC236}">
                <a16:creationId xmlns:a16="http://schemas.microsoft.com/office/drawing/2014/main" id="{268F9EFA-FA39-46B7-AAAE-EEE0E70A22A8}"/>
              </a:ext>
            </a:extLst>
          </p:cNvPr>
          <p:cNvSpPr>
            <a:spLocks noGrp="1"/>
          </p:cNvSpPr>
          <p:nvPr>
            <p:ph type="title"/>
          </p:nvPr>
        </p:nvSpPr>
        <p:spPr>
          <a:xfrm>
            <a:off x="71154" y="-75846"/>
            <a:ext cx="10515600" cy="1325563"/>
          </a:xfrm>
        </p:spPr>
        <p:txBody>
          <a:bodyPr>
            <a:normAutofit/>
          </a:bodyPr>
          <a:lstStyle/>
          <a:p>
            <a:r>
              <a:rPr lang="en-CA" sz="4000" dirty="0"/>
              <a:t>Intro to Encoder-Decoder and Attention (Goldberg’s notation)</a:t>
            </a:r>
          </a:p>
        </p:txBody>
      </p:sp>
      <p:sp>
        <p:nvSpPr>
          <p:cNvPr id="5" name="TextBox 4">
            <a:extLst>
              <a:ext uri="{FF2B5EF4-FFF2-40B4-BE49-F238E27FC236}">
                <a16:creationId xmlns:a16="http://schemas.microsoft.com/office/drawing/2014/main" id="{301EDEE5-020E-4674-B6B9-35DCDFC5DC42}"/>
              </a:ext>
            </a:extLst>
          </p:cNvPr>
          <p:cNvSpPr txBox="1"/>
          <p:nvPr/>
        </p:nvSpPr>
        <p:spPr>
          <a:xfrm>
            <a:off x="4150787" y="5502990"/>
            <a:ext cx="1050609" cy="400110"/>
          </a:xfrm>
          <a:prstGeom prst="rect">
            <a:avLst/>
          </a:prstGeom>
          <a:noFill/>
        </p:spPr>
        <p:txBody>
          <a:bodyPr wrap="none" rtlCol="0">
            <a:spAutoFit/>
          </a:bodyPr>
          <a:lstStyle/>
          <a:p>
            <a:r>
              <a:rPr lang="en-CA" sz="2000" b="1" dirty="0"/>
              <a:t>Encoder</a:t>
            </a:r>
          </a:p>
        </p:txBody>
      </p:sp>
      <p:sp>
        <p:nvSpPr>
          <p:cNvPr id="6" name="TextBox 5">
            <a:extLst>
              <a:ext uri="{FF2B5EF4-FFF2-40B4-BE49-F238E27FC236}">
                <a16:creationId xmlns:a16="http://schemas.microsoft.com/office/drawing/2014/main" id="{6804DE0C-0EEF-4960-BA33-814D86A60444}"/>
              </a:ext>
            </a:extLst>
          </p:cNvPr>
          <p:cNvSpPr txBox="1"/>
          <p:nvPr/>
        </p:nvSpPr>
        <p:spPr>
          <a:xfrm>
            <a:off x="4249491" y="1447126"/>
            <a:ext cx="1079463" cy="400110"/>
          </a:xfrm>
          <a:prstGeom prst="rect">
            <a:avLst/>
          </a:prstGeom>
          <a:noFill/>
        </p:spPr>
        <p:txBody>
          <a:bodyPr wrap="none" rtlCol="0">
            <a:spAutoFit/>
          </a:bodyPr>
          <a:lstStyle/>
          <a:p>
            <a:r>
              <a:rPr lang="en-CA" sz="2000" b="1" dirty="0"/>
              <a:t>Decoder</a:t>
            </a:r>
          </a:p>
        </p:txBody>
      </p:sp>
      <p:pic>
        <p:nvPicPr>
          <p:cNvPr id="7" name="Picture 6">
            <a:extLst>
              <a:ext uri="{FF2B5EF4-FFF2-40B4-BE49-F238E27FC236}">
                <a16:creationId xmlns:a16="http://schemas.microsoft.com/office/drawing/2014/main" id="{5AF4D2A4-F1F9-4E18-B565-41E5A70912B2}"/>
              </a:ext>
            </a:extLst>
          </p:cNvPr>
          <p:cNvPicPr>
            <a:picLocks noChangeAspect="1"/>
          </p:cNvPicPr>
          <p:nvPr/>
        </p:nvPicPr>
        <p:blipFill>
          <a:blip r:embed="rId4"/>
          <a:stretch>
            <a:fillRect/>
          </a:stretch>
        </p:blipFill>
        <p:spPr>
          <a:xfrm>
            <a:off x="1037260" y="2479369"/>
            <a:ext cx="3135126" cy="679786"/>
          </a:xfrm>
          <a:prstGeom prst="rect">
            <a:avLst/>
          </a:prstGeom>
        </p:spPr>
      </p:pic>
      <p:pic>
        <p:nvPicPr>
          <p:cNvPr id="8" name="Picture 7">
            <a:extLst>
              <a:ext uri="{FF2B5EF4-FFF2-40B4-BE49-F238E27FC236}">
                <a16:creationId xmlns:a16="http://schemas.microsoft.com/office/drawing/2014/main" id="{BB4923F2-0351-4BE4-9D28-23721363B8E1}"/>
              </a:ext>
            </a:extLst>
          </p:cNvPr>
          <p:cNvPicPr>
            <a:picLocks noChangeAspect="1"/>
          </p:cNvPicPr>
          <p:nvPr/>
        </p:nvPicPr>
        <p:blipFill>
          <a:blip r:embed="rId5"/>
          <a:stretch>
            <a:fillRect/>
          </a:stretch>
        </p:blipFill>
        <p:spPr>
          <a:xfrm>
            <a:off x="2582459" y="3183794"/>
            <a:ext cx="2214565" cy="923526"/>
          </a:xfrm>
          <a:prstGeom prst="rect">
            <a:avLst/>
          </a:prstGeom>
        </p:spPr>
      </p:pic>
      <p:pic>
        <p:nvPicPr>
          <p:cNvPr id="9" name="Picture 8">
            <a:extLst>
              <a:ext uri="{FF2B5EF4-FFF2-40B4-BE49-F238E27FC236}">
                <a16:creationId xmlns:a16="http://schemas.microsoft.com/office/drawing/2014/main" id="{68D7E871-BFE2-4E2D-8FF4-AA58CDDF045A}"/>
              </a:ext>
            </a:extLst>
          </p:cNvPr>
          <p:cNvPicPr>
            <a:picLocks noChangeAspect="1"/>
          </p:cNvPicPr>
          <p:nvPr/>
        </p:nvPicPr>
        <p:blipFill rotWithShape="1">
          <a:blip r:embed="rId6"/>
          <a:srcRect r="3271" b="67522"/>
          <a:stretch/>
        </p:blipFill>
        <p:spPr>
          <a:xfrm>
            <a:off x="244183" y="4333139"/>
            <a:ext cx="4845571" cy="572332"/>
          </a:xfrm>
          <a:prstGeom prst="rect">
            <a:avLst/>
          </a:prstGeom>
        </p:spPr>
      </p:pic>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A185BBB1-AC93-4CEB-B94B-12837931008A}"/>
                  </a:ext>
                </a:extLst>
              </p14:cNvPr>
              <p14:cNvContentPartPr/>
              <p14:nvPr/>
            </p14:nvContentPartPr>
            <p14:xfrm>
              <a:off x="3074484" y="4549253"/>
              <a:ext cx="360" cy="360"/>
            </p14:xfrm>
          </p:contentPart>
        </mc:Choice>
        <mc:Fallback xmlns="">
          <p:pic>
            <p:nvPicPr>
              <p:cNvPr id="3" name="Ink 2">
                <a:extLst>
                  <a:ext uri="{FF2B5EF4-FFF2-40B4-BE49-F238E27FC236}">
                    <a16:creationId xmlns:a16="http://schemas.microsoft.com/office/drawing/2014/main" id="{A185BBB1-AC93-4CEB-B94B-12837931008A}"/>
                  </a:ext>
                </a:extLst>
              </p:cNvPr>
              <p:cNvPicPr/>
              <p:nvPr/>
            </p:nvPicPr>
            <p:blipFill>
              <a:blip r:embed="rId8"/>
              <a:stretch>
                <a:fillRect/>
              </a:stretch>
            </p:blipFill>
            <p:spPr>
              <a:xfrm>
                <a:off x="3002844" y="4405253"/>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DC135BB-6EA0-41E1-B44F-3184886A18A7}"/>
                  </a:ext>
                </a:extLst>
              </p14:cNvPr>
              <p14:cNvContentPartPr/>
              <p14:nvPr/>
            </p14:nvContentPartPr>
            <p14:xfrm>
              <a:off x="3034164" y="4524053"/>
              <a:ext cx="339840" cy="34560"/>
            </p14:xfrm>
          </p:contentPart>
        </mc:Choice>
        <mc:Fallback xmlns="">
          <p:pic>
            <p:nvPicPr>
              <p:cNvPr id="10" name="Ink 9">
                <a:extLst>
                  <a:ext uri="{FF2B5EF4-FFF2-40B4-BE49-F238E27FC236}">
                    <a16:creationId xmlns:a16="http://schemas.microsoft.com/office/drawing/2014/main" id="{DDC135BB-6EA0-41E1-B44F-3184886A18A7}"/>
                  </a:ext>
                </a:extLst>
              </p:cNvPr>
              <p:cNvPicPr/>
              <p:nvPr/>
            </p:nvPicPr>
            <p:blipFill>
              <a:blip r:embed="rId10"/>
              <a:stretch>
                <a:fillRect/>
              </a:stretch>
            </p:blipFill>
            <p:spPr>
              <a:xfrm>
                <a:off x="2962524" y="4380053"/>
                <a:ext cx="48348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DB246FB-40F1-4D1C-BDEA-C3C217701DFA}"/>
                  </a:ext>
                </a:extLst>
              </p14:cNvPr>
              <p14:cNvContentPartPr/>
              <p14:nvPr/>
            </p14:nvContentPartPr>
            <p14:xfrm>
              <a:off x="7365684" y="2324093"/>
              <a:ext cx="206640" cy="37440"/>
            </p14:xfrm>
          </p:contentPart>
        </mc:Choice>
        <mc:Fallback xmlns="">
          <p:pic>
            <p:nvPicPr>
              <p:cNvPr id="11" name="Ink 10">
                <a:extLst>
                  <a:ext uri="{FF2B5EF4-FFF2-40B4-BE49-F238E27FC236}">
                    <a16:creationId xmlns:a16="http://schemas.microsoft.com/office/drawing/2014/main" id="{3DB246FB-40F1-4D1C-BDEA-C3C217701DFA}"/>
                  </a:ext>
                </a:extLst>
              </p:cNvPr>
              <p:cNvPicPr/>
              <p:nvPr/>
            </p:nvPicPr>
            <p:blipFill>
              <a:blip r:embed="rId12"/>
              <a:stretch>
                <a:fillRect/>
              </a:stretch>
            </p:blipFill>
            <p:spPr>
              <a:xfrm>
                <a:off x="7293684" y="2180453"/>
                <a:ext cx="35028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700BABE1-FDF4-4380-B592-AC6D2594E9E5}"/>
                  </a:ext>
                </a:extLst>
              </p14:cNvPr>
              <p14:cNvContentPartPr/>
              <p14:nvPr/>
            </p14:nvContentPartPr>
            <p14:xfrm>
              <a:off x="7377924" y="2437853"/>
              <a:ext cx="2520" cy="9720"/>
            </p14:xfrm>
          </p:contentPart>
        </mc:Choice>
        <mc:Fallback xmlns="">
          <p:pic>
            <p:nvPicPr>
              <p:cNvPr id="12" name="Ink 11">
                <a:extLst>
                  <a:ext uri="{FF2B5EF4-FFF2-40B4-BE49-F238E27FC236}">
                    <a16:creationId xmlns:a16="http://schemas.microsoft.com/office/drawing/2014/main" id="{700BABE1-FDF4-4380-B592-AC6D2594E9E5}"/>
                  </a:ext>
                </a:extLst>
              </p:cNvPr>
              <p:cNvPicPr/>
              <p:nvPr/>
            </p:nvPicPr>
            <p:blipFill>
              <a:blip r:embed="rId14"/>
              <a:stretch>
                <a:fillRect/>
              </a:stretch>
            </p:blipFill>
            <p:spPr>
              <a:xfrm>
                <a:off x="7324284" y="2330213"/>
                <a:ext cx="11016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D5329F7D-6F81-4C7C-9A20-38EE12DA2442}"/>
                  </a:ext>
                </a:extLst>
              </p14:cNvPr>
              <p14:cNvContentPartPr/>
              <p14:nvPr/>
            </p14:nvContentPartPr>
            <p14:xfrm>
              <a:off x="7371084" y="2423093"/>
              <a:ext cx="436680" cy="1993680"/>
            </p14:xfrm>
          </p:contentPart>
        </mc:Choice>
        <mc:Fallback xmlns="">
          <p:pic>
            <p:nvPicPr>
              <p:cNvPr id="13" name="Ink 12">
                <a:extLst>
                  <a:ext uri="{FF2B5EF4-FFF2-40B4-BE49-F238E27FC236}">
                    <a16:creationId xmlns:a16="http://schemas.microsoft.com/office/drawing/2014/main" id="{D5329F7D-6F81-4C7C-9A20-38EE12DA2442}"/>
                  </a:ext>
                </a:extLst>
              </p:cNvPr>
              <p:cNvPicPr/>
              <p:nvPr/>
            </p:nvPicPr>
            <p:blipFill>
              <a:blip r:embed="rId16"/>
              <a:stretch>
                <a:fillRect/>
              </a:stretch>
            </p:blipFill>
            <p:spPr>
              <a:xfrm>
                <a:off x="7317084" y="2315453"/>
                <a:ext cx="544320" cy="2209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37C438B8-84A1-439F-A257-AE13F6872E5D}"/>
                  </a:ext>
                </a:extLst>
              </p14:cNvPr>
              <p14:cNvContentPartPr/>
              <p14:nvPr/>
            </p14:nvContentPartPr>
            <p14:xfrm>
              <a:off x="4206324" y="3461333"/>
              <a:ext cx="195840" cy="45360"/>
            </p14:xfrm>
          </p:contentPart>
        </mc:Choice>
        <mc:Fallback xmlns="">
          <p:pic>
            <p:nvPicPr>
              <p:cNvPr id="20" name="Ink 19">
                <a:extLst>
                  <a:ext uri="{FF2B5EF4-FFF2-40B4-BE49-F238E27FC236}">
                    <a16:creationId xmlns:a16="http://schemas.microsoft.com/office/drawing/2014/main" id="{37C438B8-84A1-439F-A257-AE13F6872E5D}"/>
                  </a:ext>
                </a:extLst>
              </p:cNvPr>
              <p:cNvPicPr/>
              <p:nvPr/>
            </p:nvPicPr>
            <p:blipFill>
              <a:blip r:embed="rId18"/>
              <a:stretch>
                <a:fillRect/>
              </a:stretch>
            </p:blipFill>
            <p:spPr>
              <a:xfrm>
                <a:off x="4152684" y="3353333"/>
                <a:ext cx="30348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0BDBB389-45C4-4A90-B41A-D96615EE63C7}"/>
                  </a:ext>
                </a:extLst>
              </p14:cNvPr>
              <p14:cNvContentPartPr/>
              <p14:nvPr/>
            </p14:nvContentPartPr>
            <p14:xfrm>
              <a:off x="4233684" y="3632333"/>
              <a:ext cx="2160" cy="6480"/>
            </p14:xfrm>
          </p:contentPart>
        </mc:Choice>
        <mc:Fallback xmlns="">
          <p:pic>
            <p:nvPicPr>
              <p:cNvPr id="21" name="Ink 20">
                <a:extLst>
                  <a:ext uri="{FF2B5EF4-FFF2-40B4-BE49-F238E27FC236}">
                    <a16:creationId xmlns:a16="http://schemas.microsoft.com/office/drawing/2014/main" id="{0BDBB389-45C4-4A90-B41A-D96615EE63C7}"/>
                  </a:ext>
                </a:extLst>
              </p:cNvPr>
              <p:cNvPicPr/>
              <p:nvPr/>
            </p:nvPicPr>
            <p:blipFill>
              <a:blip r:embed="rId20"/>
              <a:stretch>
                <a:fillRect/>
              </a:stretch>
            </p:blipFill>
            <p:spPr>
              <a:xfrm>
                <a:off x="4179684" y="3524333"/>
                <a:ext cx="1098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A7FF2555-8453-48A1-8365-30672B68348A}"/>
                  </a:ext>
                </a:extLst>
              </p14:cNvPr>
              <p14:cNvContentPartPr/>
              <p14:nvPr/>
            </p14:nvContentPartPr>
            <p14:xfrm>
              <a:off x="4202004" y="3606773"/>
              <a:ext cx="234720" cy="29160"/>
            </p14:xfrm>
          </p:contentPart>
        </mc:Choice>
        <mc:Fallback xmlns="">
          <p:pic>
            <p:nvPicPr>
              <p:cNvPr id="22" name="Ink 21">
                <a:extLst>
                  <a:ext uri="{FF2B5EF4-FFF2-40B4-BE49-F238E27FC236}">
                    <a16:creationId xmlns:a16="http://schemas.microsoft.com/office/drawing/2014/main" id="{A7FF2555-8453-48A1-8365-30672B68348A}"/>
                  </a:ext>
                </a:extLst>
              </p:cNvPr>
              <p:cNvPicPr/>
              <p:nvPr/>
            </p:nvPicPr>
            <p:blipFill>
              <a:blip r:embed="rId22"/>
              <a:stretch>
                <a:fillRect/>
              </a:stretch>
            </p:blipFill>
            <p:spPr>
              <a:xfrm>
                <a:off x="4148364" y="3498773"/>
                <a:ext cx="3423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95F98BBA-8D6E-43B8-943F-41A51BE223F6}"/>
                  </a:ext>
                </a:extLst>
              </p14:cNvPr>
              <p14:cNvContentPartPr/>
              <p14:nvPr/>
            </p14:nvContentPartPr>
            <p14:xfrm>
              <a:off x="6337164" y="4601813"/>
              <a:ext cx="1522440" cy="438840"/>
            </p14:xfrm>
          </p:contentPart>
        </mc:Choice>
        <mc:Fallback xmlns="">
          <p:pic>
            <p:nvPicPr>
              <p:cNvPr id="23" name="Ink 22">
                <a:extLst>
                  <a:ext uri="{FF2B5EF4-FFF2-40B4-BE49-F238E27FC236}">
                    <a16:creationId xmlns:a16="http://schemas.microsoft.com/office/drawing/2014/main" id="{95F98BBA-8D6E-43B8-943F-41A51BE223F6}"/>
                  </a:ext>
                </a:extLst>
              </p:cNvPr>
              <p:cNvPicPr/>
              <p:nvPr/>
            </p:nvPicPr>
            <p:blipFill>
              <a:blip r:embed="rId24"/>
              <a:stretch>
                <a:fillRect/>
              </a:stretch>
            </p:blipFill>
            <p:spPr>
              <a:xfrm>
                <a:off x="6283164" y="4494173"/>
                <a:ext cx="1630080" cy="654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E696F000-0267-4211-B00A-416688C88F74}"/>
                  </a:ext>
                </a:extLst>
              </p14:cNvPr>
              <p14:cNvContentPartPr/>
              <p14:nvPr/>
            </p14:nvContentPartPr>
            <p14:xfrm>
              <a:off x="7376484" y="4556813"/>
              <a:ext cx="570600" cy="435960"/>
            </p14:xfrm>
          </p:contentPart>
        </mc:Choice>
        <mc:Fallback xmlns="">
          <p:pic>
            <p:nvPicPr>
              <p:cNvPr id="24" name="Ink 23">
                <a:extLst>
                  <a:ext uri="{FF2B5EF4-FFF2-40B4-BE49-F238E27FC236}">
                    <a16:creationId xmlns:a16="http://schemas.microsoft.com/office/drawing/2014/main" id="{E696F000-0267-4211-B00A-416688C88F74}"/>
                  </a:ext>
                </a:extLst>
              </p:cNvPr>
              <p:cNvPicPr/>
              <p:nvPr/>
            </p:nvPicPr>
            <p:blipFill>
              <a:blip r:embed="rId26"/>
              <a:stretch>
                <a:fillRect/>
              </a:stretch>
            </p:blipFill>
            <p:spPr>
              <a:xfrm>
                <a:off x="7322484" y="4448813"/>
                <a:ext cx="6782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5" name="Ink 24">
                <a:extLst>
                  <a:ext uri="{FF2B5EF4-FFF2-40B4-BE49-F238E27FC236}">
                    <a16:creationId xmlns:a16="http://schemas.microsoft.com/office/drawing/2014/main" id="{F7FDAA37-BF7E-4DCA-B06F-EC31FD98BC8B}"/>
                  </a:ext>
                </a:extLst>
              </p14:cNvPr>
              <p14:cNvContentPartPr/>
              <p14:nvPr/>
            </p14:nvContentPartPr>
            <p14:xfrm>
              <a:off x="8160924" y="4634933"/>
              <a:ext cx="111240" cy="426240"/>
            </p14:xfrm>
          </p:contentPart>
        </mc:Choice>
        <mc:Fallback xmlns="">
          <p:pic>
            <p:nvPicPr>
              <p:cNvPr id="25" name="Ink 24">
                <a:extLst>
                  <a:ext uri="{FF2B5EF4-FFF2-40B4-BE49-F238E27FC236}">
                    <a16:creationId xmlns:a16="http://schemas.microsoft.com/office/drawing/2014/main" id="{F7FDAA37-BF7E-4DCA-B06F-EC31FD98BC8B}"/>
                  </a:ext>
                </a:extLst>
              </p:cNvPr>
              <p:cNvPicPr/>
              <p:nvPr/>
            </p:nvPicPr>
            <p:blipFill>
              <a:blip r:embed="rId28"/>
              <a:stretch>
                <a:fillRect/>
              </a:stretch>
            </p:blipFill>
            <p:spPr>
              <a:xfrm>
                <a:off x="8106924" y="4527293"/>
                <a:ext cx="218880" cy="641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E47ACDFF-DF26-40FD-8DE8-EB68A6B364DB}"/>
                  </a:ext>
                </a:extLst>
              </p14:cNvPr>
              <p14:cNvContentPartPr/>
              <p14:nvPr/>
            </p14:nvContentPartPr>
            <p14:xfrm>
              <a:off x="8266044" y="4609373"/>
              <a:ext cx="861840" cy="560520"/>
            </p14:xfrm>
          </p:contentPart>
        </mc:Choice>
        <mc:Fallback xmlns="">
          <p:pic>
            <p:nvPicPr>
              <p:cNvPr id="26" name="Ink 25">
                <a:extLst>
                  <a:ext uri="{FF2B5EF4-FFF2-40B4-BE49-F238E27FC236}">
                    <a16:creationId xmlns:a16="http://schemas.microsoft.com/office/drawing/2014/main" id="{E47ACDFF-DF26-40FD-8DE8-EB68A6B364DB}"/>
                  </a:ext>
                </a:extLst>
              </p:cNvPr>
              <p:cNvPicPr/>
              <p:nvPr/>
            </p:nvPicPr>
            <p:blipFill>
              <a:blip r:embed="rId30"/>
              <a:stretch>
                <a:fillRect/>
              </a:stretch>
            </p:blipFill>
            <p:spPr>
              <a:xfrm>
                <a:off x="8212404" y="4501733"/>
                <a:ext cx="969480" cy="776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7" name="Ink 26">
                <a:extLst>
                  <a:ext uri="{FF2B5EF4-FFF2-40B4-BE49-F238E27FC236}">
                    <a16:creationId xmlns:a16="http://schemas.microsoft.com/office/drawing/2014/main" id="{A8E39A98-0515-4945-A2BB-A342C52EF734}"/>
                  </a:ext>
                </a:extLst>
              </p14:cNvPr>
              <p14:cNvContentPartPr/>
              <p14:nvPr/>
            </p14:nvContentPartPr>
            <p14:xfrm>
              <a:off x="8410044" y="4539533"/>
              <a:ext cx="1620000" cy="531720"/>
            </p14:xfrm>
          </p:contentPart>
        </mc:Choice>
        <mc:Fallback xmlns="">
          <p:pic>
            <p:nvPicPr>
              <p:cNvPr id="27" name="Ink 26">
                <a:extLst>
                  <a:ext uri="{FF2B5EF4-FFF2-40B4-BE49-F238E27FC236}">
                    <a16:creationId xmlns:a16="http://schemas.microsoft.com/office/drawing/2014/main" id="{A8E39A98-0515-4945-A2BB-A342C52EF734}"/>
                  </a:ext>
                </a:extLst>
              </p:cNvPr>
              <p:cNvPicPr/>
              <p:nvPr/>
            </p:nvPicPr>
            <p:blipFill>
              <a:blip r:embed="rId32"/>
              <a:stretch>
                <a:fillRect/>
              </a:stretch>
            </p:blipFill>
            <p:spPr>
              <a:xfrm>
                <a:off x="8356404" y="4431533"/>
                <a:ext cx="1727640" cy="747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8" name="Ink 27">
                <a:extLst>
                  <a:ext uri="{FF2B5EF4-FFF2-40B4-BE49-F238E27FC236}">
                    <a16:creationId xmlns:a16="http://schemas.microsoft.com/office/drawing/2014/main" id="{D94FD6DF-CBA4-47C8-8A8B-477D3B8C5D9F}"/>
                  </a:ext>
                </a:extLst>
              </p14:cNvPr>
              <p14:cNvContentPartPr/>
              <p14:nvPr/>
            </p14:nvContentPartPr>
            <p14:xfrm>
              <a:off x="6083004" y="5125253"/>
              <a:ext cx="235080" cy="20880"/>
            </p14:xfrm>
          </p:contentPart>
        </mc:Choice>
        <mc:Fallback xmlns="">
          <p:pic>
            <p:nvPicPr>
              <p:cNvPr id="28" name="Ink 27">
                <a:extLst>
                  <a:ext uri="{FF2B5EF4-FFF2-40B4-BE49-F238E27FC236}">
                    <a16:creationId xmlns:a16="http://schemas.microsoft.com/office/drawing/2014/main" id="{D94FD6DF-CBA4-47C8-8A8B-477D3B8C5D9F}"/>
                  </a:ext>
                </a:extLst>
              </p:cNvPr>
              <p:cNvPicPr/>
              <p:nvPr/>
            </p:nvPicPr>
            <p:blipFill>
              <a:blip r:embed="rId34"/>
              <a:stretch>
                <a:fillRect/>
              </a:stretch>
            </p:blipFill>
            <p:spPr>
              <a:xfrm>
                <a:off x="6029364" y="5017253"/>
                <a:ext cx="34272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9" name="Ink 28">
                <a:extLst>
                  <a:ext uri="{FF2B5EF4-FFF2-40B4-BE49-F238E27FC236}">
                    <a16:creationId xmlns:a16="http://schemas.microsoft.com/office/drawing/2014/main" id="{E95BFD09-7FA2-425C-8CE2-5025C3D372DC}"/>
                  </a:ext>
                </a:extLst>
              </p14:cNvPr>
              <p14:cNvContentPartPr/>
              <p14:nvPr/>
            </p14:nvContentPartPr>
            <p14:xfrm>
              <a:off x="7159764" y="5118413"/>
              <a:ext cx="3600" cy="2160"/>
            </p14:xfrm>
          </p:contentPart>
        </mc:Choice>
        <mc:Fallback xmlns="">
          <p:pic>
            <p:nvPicPr>
              <p:cNvPr id="29" name="Ink 28">
                <a:extLst>
                  <a:ext uri="{FF2B5EF4-FFF2-40B4-BE49-F238E27FC236}">
                    <a16:creationId xmlns:a16="http://schemas.microsoft.com/office/drawing/2014/main" id="{E95BFD09-7FA2-425C-8CE2-5025C3D372DC}"/>
                  </a:ext>
                </a:extLst>
              </p:cNvPr>
              <p:cNvPicPr/>
              <p:nvPr/>
            </p:nvPicPr>
            <p:blipFill>
              <a:blip r:embed="rId36"/>
              <a:stretch>
                <a:fillRect/>
              </a:stretch>
            </p:blipFill>
            <p:spPr>
              <a:xfrm>
                <a:off x="7105764" y="5010413"/>
                <a:ext cx="1112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0" name="Ink 29">
                <a:extLst>
                  <a:ext uri="{FF2B5EF4-FFF2-40B4-BE49-F238E27FC236}">
                    <a16:creationId xmlns:a16="http://schemas.microsoft.com/office/drawing/2014/main" id="{76372CB4-1D4B-4D55-9992-1F15B4927BDF}"/>
                  </a:ext>
                </a:extLst>
              </p14:cNvPr>
              <p14:cNvContentPartPr/>
              <p14:nvPr/>
            </p14:nvContentPartPr>
            <p14:xfrm>
              <a:off x="7175604" y="5092853"/>
              <a:ext cx="143640" cy="17640"/>
            </p14:xfrm>
          </p:contentPart>
        </mc:Choice>
        <mc:Fallback xmlns="">
          <p:pic>
            <p:nvPicPr>
              <p:cNvPr id="30" name="Ink 29">
                <a:extLst>
                  <a:ext uri="{FF2B5EF4-FFF2-40B4-BE49-F238E27FC236}">
                    <a16:creationId xmlns:a16="http://schemas.microsoft.com/office/drawing/2014/main" id="{76372CB4-1D4B-4D55-9992-1F15B4927BDF}"/>
                  </a:ext>
                </a:extLst>
              </p:cNvPr>
              <p:cNvPicPr/>
              <p:nvPr/>
            </p:nvPicPr>
            <p:blipFill>
              <a:blip r:embed="rId38"/>
              <a:stretch>
                <a:fillRect/>
              </a:stretch>
            </p:blipFill>
            <p:spPr>
              <a:xfrm>
                <a:off x="7121604" y="4985213"/>
                <a:ext cx="2512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 name="Ink 30">
                <a:extLst>
                  <a:ext uri="{FF2B5EF4-FFF2-40B4-BE49-F238E27FC236}">
                    <a16:creationId xmlns:a16="http://schemas.microsoft.com/office/drawing/2014/main" id="{5F94325E-DA94-47AF-A66C-3D74952FC718}"/>
                  </a:ext>
                </a:extLst>
              </p14:cNvPr>
              <p14:cNvContentPartPr/>
              <p14:nvPr/>
            </p14:nvContentPartPr>
            <p14:xfrm>
              <a:off x="8169564" y="5100413"/>
              <a:ext cx="161640" cy="20160"/>
            </p14:xfrm>
          </p:contentPart>
        </mc:Choice>
        <mc:Fallback xmlns="">
          <p:pic>
            <p:nvPicPr>
              <p:cNvPr id="31" name="Ink 30">
                <a:extLst>
                  <a:ext uri="{FF2B5EF4-FFF2-40B4-BE49-F238E27FC236}">
                    <a16:creationId xmlns:a16="http://schemas.microsoft.com/office/drawing/2014/main" id="{5F94325E-DA94-47AF-A66C-3D74952FC718}"/>
                  </a:ext>
                </a:extLst>
              </p:cNvPr>
              <p:cNvPicPr/>
              <p:nvPr/>
            </p:nvPicPr>
            <p:blipFill>
              <a:blip r:embed="rId40"/>
              <a:stretch>
                <a:fillRect/>
              </a:stretch>
            </p:blipFill>
            <p:spPr>
              <a:xfrm>
                <a:off x="8115564" y="4992773"/>
                <a:ext cx="2692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Ink 31">
                <a:extLst>
                  <a:ext uri="{FF2B5EF4-FFF2-40B4-BE49-F238E27FC236}">
                    <a16:creationId xmlns:a16="http://schemas.microsoft.com/office/drawing/2014/main" id="{A245C860-B002-403E-9569-1A9C5C016CD2}"/>
                  </a:ext>
                </a:extLst>
              </p14:cNvPr>
              <p14:cNvContentPartPr/>
              <p14:nvPr/>
            </p14:nvContentPartPr>
            <p14:xfrm>
              <a:off x="9158124" y="5121653"/>
              <a:ext cx="231840" cy="9720"/>
            </p14:xfrm>
          </p:contentPart>
        </mc:Choice>
        <mc:Fallback xmlns="">
          <p:pic>
            <p:nvPicPr>
              <p:cNvPr id="32" name="Ink 31">
                <a:extLst>
                  <a:ext uri="{FF2B5EF4-FFF2-40B4-BE49-F238E27FC236}">
                    <a16:creationId xmlns:a16="http://schemas.microsoft.com/office/drawing/2014/main" id="{A245C860-B002-403E-9569-1A9C5C016CD2}"/>
                  </a:ext>
                </a:extLst>
              </p:cNvPr>
              <p:cNvPicPr/>
              <p:nvPr/>
            </p:nvPicPr>
            <p:blipFill>
              <a:blip r:embed="rId42"/>
              <a:stretch>
                <a:fillRect/>
              </a:stretch>
            </p:blipFill>
            <p:spPr>
              <a:xfrm>
                <a:off x="9104124" y="5014013"/>
                <a:ext cx="3394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3" name="Ink 32">
                <a:extLst>
                  <a:ext uri="{FF2B5EF4-FFF2-40B4-BE49-F238E27FC236}">
                    <a16:creationId xmlns:a16="http://schemas.microsoft.com/office/drawing/2014/main" id="{058BA1B7-4397-457D-8044-01BF28620FD7}"/>
                  </a:ext>
                </a:extLst>
              </p14:cNvPr>
              <p14:cNvContentPartPr/>
              <p14:nvPr/>
            </p14:nvContentPartPr>
            <p14:xfrm>
              <a:off x="10081884" y="5118413"/>
              <a:ext cx="227880" cy="16200"/>
            </p14:xfrm>
          </p:contentPart>
        </mc:Choice>
        <mc:Fallback xmlns="">
          <p:pic>
            <p:nvPicPr>
              <p:cNvPr id="33" name="Ink 32">
                <a:extLst>
                  <a:ext uri="{FF2B5EF4-FFF2-40B4-BE49-F238E27FC236}">
                    <a16:creationId xmlns:a16="http://schemas.microsoft.com/office/drawing/2014/main" id="{058BA1B7-4397-457D-8044-01BF28620FD7}"/>
                  </a:ext>
                </a:extLst>
              </p:cNvPr>
              <p:cNvPicPr/>
              <p:nvPr/>
            </p:nvPicPr>
            <p:blipFill>
              <a:blip r:embed="rId44"/>
              <a:stretch>
                <a:fillRect/>
              </a:stretch>
            </p:blipFill>
            <p:spPr>
              <a:xfrm>
                <a:off x="10028244" y="5010413"/>
                <a:ext cx="3355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 name="Ink 33">
                <a:extLst>
                  <a:ext uri="{FF2B5EF4-FFF2-40B4-BE49-F238E27FC236}">
                    <a16:creationId xmlns:a16="http://schemas.microsoft.com/office/drawing/2014/main" id="{AA813F51-9AAA-4145-81F8-7493715DD7B9}"/>
                  </a:ext>
                </a:extLst>
              </p14:cNvPr>
              <p14:cNvContentPartPr/>
              <p14:nvPr/>
            </p14:nvContentPartPr>
            <p14:xfrm>
              <a:off x="8334804" y="2416253"/>
              <a:ext cx="226440" cy="25200"/>
            </p14:xfrm>
          </p:contentPart>
        </mc:Choice>
        <mc:Fallback xmlns="">
          <p:pic>
            <p:nvPicPr>
              <p:cNvPr id="34" name="Ink 33">
                <a:extLst>
                  <a:ext uri="{FF2B5EF4-FFF2-40B4-BE49-F238E27FC236}">
                    <a16:creationId xmlns:a16="http://schemas.microsoft.com/office/drawing/2014/main" id="{AA813F51-9AAA-4145-81F8-7493715DD7B9}"/>
                  </a:ext>
                </a:extLst>
              </p:cNvPr>
              <p:cNvPicPr/>
              <p:nvPr/>
            </p:nvPicPr>
            <p:blipFill>
              <a:blip r:embed="rId46"/>
              <a:stretch>
                <a:fillRect/>
              </a:stretch>
            </p:blipFill>
            <p:spPr>
              <a:xfrm>
                <a:off x="8280804" y="2308253"/>
                <a:ext cx="33408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 name="Ink 34">
                <a:extLst>
                  <a:ext uri="{FF2B5EF4-FFF2-40B4-BE49-F238E27FC236}">
                    <a16:creationId xmlns:a16="http://schemas.microsoft.com/office/drawing/2014/main" id="{60089125-C9D3-4D5E-9B9A-5BEDA014BD40}"/>
                  </a:ext>
                </a:extLst>
              </p14:cNvPr>
              <p14:cNvContentPartPr/>
              <p14:nvPr/>
            </p14:nvContentPartPr>
            <p14:xfrm>
              <a:off x="1112484" y="2697053"/>
              <a:ext cx="409320" cy="34560"/>
            </p14:xfrm>
          </p:contentPart>
        </mc:Choice>
        <mc:Fallback xmlns="">
          <p:pic>
            <p:nvPicPr>
              <p:cNvPr id="35" name="Ink 34">
                <a:extLst>
                  <a:ext uri="{FF2B5EF4-FFF2-40B4-BE49-F238E27FC236}">
                    <a16:creationId xmlns:a16="http://schemas.microsoft.com/office/drawing/2014/main" id="{60089125-C9D3-4D5E-9B9A-5BEDA014BD40}"/>
                  </a:ext>
                </a:extLst>
              </p:cNvPr>
              <p:cNvPicPr/>
              <p:nvPr/>
            </p:nvPicPr>
            <p:blipFill>
              <a:blip r:embed="rId48"/>
              <a:stretch>
                <a:fillRect/>
              </a:stretch>
            </p:blipFill>
            <p:spPr>
              <a:xfrm>
                <a:off x="1058484" y="2589413"/>
                <a:ext cx="51696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 name="Ink 35">
                <a:extLst>
                  <a:ext uri="{FF2B5EF4-FFF2-40B4-BE49-F238E27FC236}">
                    <a16:creationId xmlns:a16="http://schemas.microsoft.com/office/drawing/2014/main" id="{59742B64-C21F-4433-B94C-8C0BDBB7E8E9}"/>
                  </a:ext>
                </a:extLst>
              </p14:cNvPr>
              <p14:cNvContentPartPr/>
              <p14:nvPr/>
            </p14:nvContentPartPr>
            <p14:xfrm>
              <a:off x="3008244" y="2739173"/>
              <a:ext cx="350280" cy="20880"/>
            </p14:xfrm>
          </p:contentPart>
        </mc:Choice>
        <mc:Fallback xmlns="">
          <p:pic>
            <p:nvPicPr>
              <p:cNvPr id="36" name="Ink 35">
                <a:extLst>
                  <a:ext uri="{FF2B5EF4-FFF2-40B4-BE49-F238E27FC236}">
                    <a16:creationId xmlns:a16="http://schemas.microsoft.com/office/drawing/2014/main" id="{59742B64-C21F-4433-B94C-8C0BDBB7E8E9}"/>
                  </a:ext>
                </a:extLst>
              </p:cNvPr>
              <p:cNvPicPr/>
              <p:nvPr/>
            </p:nvPicPr>
            <p:blipFill>
              <a:blip r:embed="rId50"/>
              <a:stretch>
                <a:fillRect/>
              </a:stretch>
            </p:blipFill>
            <p:spPr>
              <a:xfrm>
                <a:off x="2954244" y="2631533"/>
                <a:ext cx="45792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7" name="Ink 36">
                <a:extLst>
                  <a:ext uri="{FF2B5EF4-FFF2-40B4-BE49-F238E27FC236}">
                    <a16:creationId xmlns:a16="http://schemas.microsoft.com/office/drawing/2014/main" id="{6C388820-B747-4AB9-B1DC-EE3BA862553F}"/>
                  </a:ext>
                </a:extLst>
              </p14:cNvPr>
              <p14:cNvContentPartPr/>
              <p14:nvPr/>
            </p14:nvContentPartPr>
            <p14:xfrm>
              <a:off x="3052884" y="2591213"/>
              <a:ext cx="264240" cy="24480"/>
            </p14:xfrm>
          </p:contentPart>
        </mc:Choice>
        <mc:Fallback xmlns="">
          <p:pic>
            <p:nvPicPr>
              <p:cNvPr id="37" name="Ink 36">
                <a:extLst>
                  <a:ext uri="{FF2B5EF4-FFF2-40B4-BE49-F238E27FC236}">
                    <a16:creationId xmlns:a16="http://schemas.microsoft.com/office/drawing/2014/main" id="{6C388820-B747-4AB9-B1DC-EE3BA862553F}"/>
                  </a:ext>
                </a:extLst>
              </p:cNvPr>
              <p:cNvPicPr/>
              <p:nvPr/>
            </p:nvPicPr>
            <p:blipFill>
              <a:blip r:embed="rId52"/>
              <a:stretch>
                <a:fillRect/>
              </a:stretch>
            </p:blipFill>
            <p:spPr>
              <a:xfrm>
                <a:off x="2998884" y="2483213"/>
                <a:ext cx="3718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8" name="Ink 37">
                <a:extLst>
                  <a:ext uri="{FF2B5EF4-FFF2-40B4-BE49-F238E27FC236}">
                    <a16:creationId xmlns:a16="http://schemas.microsoft.com/office/drawing/2014/main" id="{30D4D75A-F8D0-4461-8D33-C1EEBA729FFC}"/>
                  </a:ext>
                </a:extLst>
              </p14:cNvPr>
              <p14:cNvContentPartPr/>
              <p14:nvPr/>
            </p14:nvContentPartPr>
            <p14:xfrm>
              <a:off x="3036324" y="2845733"/>
              <a:ext cx="329040" cy="20880"/>
            </p14:xfrm>
          </p:contentPart>
        </mc:Choice>
        <mc:Fallback xmlns="">
          <p:pic>
            <p:nvPicPr>
              <p:cNvPr id="38" name="Ink 37">
                <a:extLst>
                  <a:ext uri="{FF2B5EF4-FFF2-40B4-BE49-F238E27FC236}">
                    <a16:creationId xmlns:a16="http://schemas.microsoft.com/office/drawing/2014/main" id="{30D4D75A-F8D0-4461-8D33-C1EEBA729FFC}"/>
                  </a:ext>
                </a:extLst>
              </p:cNvPr>
              <p:cNvPicPr/>
              <p:nvPr/>
            </p:nvPicPr>
            <p:blipFill>
              <a:blip r:embed="rId54"/>
              <a:stretch>
                <a:fillRect/>
              </a:stretch>
            </p:blipFill>
            <p:spPr>
              <a:xfrm>
                <a:off x="2982684" y="2738093"/>
                <a:ext cx="43668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9" name="Ink 38">
                <a:extLst>
                  <a:ext uri="{FF2B5EF4-FFF2-40B4-BE49-F238E27FC236}">
                    <a16:creationId xmlns:a16="http://schemas.microsoft.com/office/drawing/2014/main" id="{CB79EF4A-0B56-4C76-96B0-034A13EF5445}"/>
                  </a:ext>
                </a:extLst>
              </p14:cNvPr>
              <p14:cNvContentPartPr/>
              <p14:nvPr/>
            </p14:nvContentPartPr>
            <p14:xfrm>
              <a:off x="3633924" y="2765813"/>
              <a:ext cx="199800" cy="12960"/>
            </p14:xfrm>
          </p:contentPart>
        </mc:Choice>
        <mc:Fallback xmlns="">
          <p:pic>
            <p:nvPicPr>
              <p:cNvPr id="39" name="Ink 38">
                <a:extLst>
                  <a:ext uri="{FF2B5EF4-FFF2-40B4-BE49-F238E27FC236}">
                    <a16:creationId xmlns:a16="http://schemas.microsoft.com/office/drawing/2014/main" id="{CB79EF4A-0B56-4C76-96B0-034A13EF5445}"/>
                  </a:ext>
                </a:extLst>
              </p:cNvPr>
              <p:cNvPicPr/>
              <p:nvPr/>
            </p:nvPicPr>
            <p:blipFill>
              <a:blip r:embed="rId56"/>
              <a:stretch>
                <a:fillRect/>
              </a:stretch>
            </p:blipFill>
            <p:spPr>
              <a:xfrm>
                <a:off x="3580284" y="2658173"/>
                <a:ext cx="3074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0" name="Ink 39">
                <a:extLst>
                  <a:ext uri="{FF2B5EF4-FFF2-40B4-BE49-F238E27FC236}">
                    <a16:creationId xmlns:a16="http://schemas.microsoft.com/office/drawing/2014/main" id="{FCC37A0C-485A-45EC-826B-BBFC72FF0076}"/>
                  </a:ext>
                </a:extLst>
              </p14:cNvPr>
              <p14:cNvContentPartPr/>
              <p14:nvPr/>
            </p14:nvContentPartPr>
            <p14:xfrm>
              <a:off x="8135364" y="3630533"/>
              <a:ext cx="208440" cy="57240"/>
            </p14:xfrm>
          </p:contentPart>
        </mc:Choice>
        <mc:Fallback xmlns="">
          <p:pic>
            <p:nvPicPr>
              <p:cNvPr id="40" name="Ink 39">
                <a:extLst>
                  <a:ext uri="{FF2B5EF4-FFF2-40B4-BE49-F238E27FC236}">
                    <a16:creationId xmlns:a16="http://schemas.microsoft.com/office/drawing/2014/main" id="{FCC37A0C-485A-45EC-826B-BBFC72FF0076}"/>
                  </a:ext>
                </a:extLst>
              </p:cNvPr>
              <p:cNvPicPr/>
              <p:nvPr/>
            </p:nvPicPr>
            <p:blipFill>
              <a:blip r:embed="rId58"/>
              <a:stretch>
                <a:fillRect/>
              </a:stretch>
            </p:blipFill>
            <p:spPr>
              <a:xfrm>
                <a:off x="8081364" y="3522893"/>
                <a:ext cx="31608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2" name="Ink 41">
                <a:extLst>
                  <a:ext uri="{FF2B5EF4-FFF2-40B4-BE49-F238E27FC236}">
                    <a16:creationId xmlns:a16="http://schemas.microsoft.com/office/drawing/2014/main" id="{7796EC62-6604-44D4-B726-270248142E46}"/>
                  </a:ext>
                </a:extLst>
              </p14:cNvPr>
              <p14:cNvContentPartPr/>
              <p14:nvPr/>
            </p14:nvContentPartPr>
            <p14:xfrm>
              <a:off x="2342244" y="2796413"/>
              <a:ext cx="488520" cy="37440"/>
            </p14:xfrm>
          </p:contentPart>
        </mc:Choice>
        <mc:Fallback xmlns="">
          <p:pic>
            <p:nvPicPr>
              <p:cNvPr id="42" name="Ink 41">
                <a:extLst>
                  <a:ext uri="{FF2B5EF4-FFF2-40B4-BE49-F238E27FC236}">
                    <a16:creationId xmlns:a16="http://schemas.microsoft.com/office/drawing/2014/main" id="{7796EC62-6604-44D4-B726-270248142E46}"/>
                  </a:ext>
                </a:extLst>
              </p:cNvPr>
              <p:cNvPicPr/>
              <p:nvPr/>
            </p:nvPicPr>
            <p:blipFill>
              <a:blip r:embed="rId60"/>
              <a:stretch>
                <a:fillRect/>
              </a:stretch>
            </p:blipFill>
            <p:spPr>
              <a:xfrm>
                <a:off x="2288604" y="2688413"/>
                <a:ext cx="59616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3" name="Ink 42">
                <a:extLst>
                  <a:ext uri="{FF2B5EF4-FFF2-40B4-BE49-F238E27FC236}">
                    <a16:creationId xmlns:a16="http://schemas.microsoft.com/office/drawing/2014/main" id="{8DA764D9-E2BB-47AC-AE5B-5D72C379454E}"/>
                  </a:ext>
                </a:extLst>
              </p14:cNvPr>
              <p14:cNvContentPartPr/>
              <p14:nvPr/>
            </p14:nvContentPartPr>
            <p14:xfrm>
              <a:off x="6901284" y="2031053"/>
              <a:ext cx="400320" cy="45000"/>
            </p14:xfrm>
          </p:contentPart>
        </mc:Choice>
        <mc:Fallback xmlns="">
          <p:pic>
            <p:nvPicPr>
              <p:cNvPr id="43" name="Ink 42">
                <a:extLst>
                  <a:ext uri="{FF2B5EF4-FFF2-40B4-BE49-F238E27FC236}">
                    <a16:creationId xmlns:a16="http://schemas.microsoft.com/office/drawing/2014/main" id="{8DA764D9-E2BB-47AC-AE5B-5D72C379454E}"/>
                  </a:ext>
                </a:extLst>
              </p:cNvPr>
              <p:cNvPicPr/>
              <p:nvPr/>
            </p:nvPicPr>
            <p:blipFill>
              <a:blip r:embed="rId62"/>
              <a:stretch>
                <a:fillRect/>
              </a:stretch>
            </p:blipFill>
            <p:spPr>
              <a:xfrm>
                <a:off x="6847284" y="1923053"/>
                <a:ext cx="5079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4" name="Ink 43">
                <a:extLst>
                  <a:ext uri="{FF2B5EF4-FFF2-40B4-BE49-F238E27FC236}">
                    <a16:creationId xmlns:a16="http://schemas.microsoft.com/office/drawing/2014/main" id="{D81EF99F-2F83-4E2F-87F3-F19783E8F2E1}"/>
                  </a:ext>
                </a:extLst>
              </p14:cNvPr>
              <p14:cNvContentPartPr/>
              <p14:nvPr/>
            </p14:nvContentPartPr>
            <p14:xfrm>
              <a:off x="7190004" y="1087133"/>
              <a:ext cx="268560" cy="525240"/>
            </p14:xfrm>
          </p:contentPart>
        </mc:Choice>
        <mc:Fallback xmlns="">
          <p:pic>
            <p:nvPicPr>
              <p:cNvPr id="44" name="Ink 43">
                <a:extLst>
                  <a:ext uri="{FF2B5EF4-FFF2-40B4-BE49-F238E27FC236}">
                    <a16:creationId xmlns:a16="http://schemas.microsoft.com/office/drawing/2014/main" id="{D81EF99F-2F83-4E2F-87F3-F19783E8F2E1}"/>
                  </a:ext>
                </a:extLst>
              </p:cNvPr>
              <p:cNvPicPr/>
              <p:nvPr/>
            </p:nvPicPr>
            <p:blipFill>
              <a:blip r:embed="rId64"/>
              <a:stretch>
                <a:fillRect/>
              </a:stretch>
            </p:blipFill>
            <p:spPr>
              <a:xfrm>
                <a:off x="7154364" y="1015133"/>
                <a:ext cx="340200" cy="668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5" name="Ink 44">
                <a:extLst>
                  <a:ext uri="{FF2B5EF4-FFF2-40B4-BE49-F238E27FC236}">
                    <a16:creationId xmlns:a16="http://schemas.microsoft.com/office/drawing/2014/main" id="{7A1D5154-DB2F-49A5-9E25-25E6D770AE59}"/>
                  </a:ext>
                </a:extLst>
              </p14:cNvPr>
              <p14:cNvContentPartPr/>
              <p14:nvPr/>
            </p14:nvContentPartPr>
            <p14:xfrm>
              <a:off x="7274244" y="2868053"/>
              <a:ext cx="346320" cy="1249200"/>
            </p14:xfrm>
          </p:contentPart>
        </mc:Choice>
        <mc:Fallback xmlns="">
          <p:pic>
            <p:nvPicPr>
              <p:cNvPr id="45" name="Ink 44">
                <a:extLst>
                  <a:ext uri="{FF2B5EF4-FFF2-40B4-BE49-F238E27FC236}">
                    <a16:creationId xmlns:a16="http://schemas.microsoft.com/office/drawing/2014/main" id="{7A1D5154-DB2F-49A5-9E25-25E6D770AE59}"/>
                  </a:ext>
                </a:extLst>
              </p:cNvPr>
              <p:cNvPicPr/>
              <p:nvPr/>
            </p:nvPicPr>
            <p:blipFill>
              <a:blip r:embed="rId66"/>
              <a:stretch>
                <a:fillRect/>
              </a:stretch>
            </p:blipFill>
            <p:spPr>
              <a:xfrm>
                <a:off x="7238604" y="2796413"/>
                <a:ext cx="417960" cy="1392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6" name="Ink 45">
                <a:extLst>
                  <a:ext uri="{FF2B5EF4-FFF2-40B4-BE49-F238E27FC236}">
                    <a16:creationId xmlns:a16="http://schemas.microsoft.com/office/drawing/2014/main" id="{5895D153-C1E1-4D04-A325-D2892E539FDA}"/>
                  </a:ext>
                </a:extLst>
              </p14:cNvPr>
              <p14:cNvContentPartPr/>
              <p14:nvPr/>
            </p14:nvContentPartPr>
            <p14:xfrm>
              <a:off x="7241844" y="2493293"/>
              <a:ext cx="144360" cy="577800"/>
            </p14:xfrm>
          </p:contentPart>
        </mc:Choice>
        <mc:Fallback xmlns="">
          <p:pic>
            <p:nvPicPr>
              <p:cNvPr id="46" name="Ink 45">
                <a:extLst>
                  <a:ext uri="{FF2B5EF4-FFF2-40B4-BE49-F238E27FC236}">
                    <a16:creationId xmlns:a16="http://schemas.microsoft.com/office/drawing/2014/main" id="{5895D153-C1E1-4D04-A325-D2892E539FDA}"/>
                  </a:ext>
                </a:extLst>
              </p:cNvPr>
              <p:cNvPicPr/>
              <p:nvPr/>
            </p:nvPicPr>
            <p:blipFill>
              <a:blip r:embed="rId68"/>
              <a:stretch>
                <a:fillRect/>
              </a:stretch>
            </p:blipFill>
            <p:spPr>
              <a:xfrm>
                <a:off x="7205844" y="2421293"/>
                <a:ext cx="216000" cy="721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7" name="Ink 46">
                <a:extLst>
                  <a:ext uri="{FF2B5EF4-FFF2-40B4-BE49-F238E27FC236}">
                    <a16:creationId xmlns:a16="http://schemas.microsoft.com/office/drawing/2014/main" id="{5799D331-CE6A-4676-AE8A-1FA960C80840}"/>
                  </a:ext>
                </a:extLst>
              </p14:cNvPr>
              <p14:cNvContentPartPr/>
              <p14:nvPr/>
            </p14:nvContentPartPr>
            <p14:xfrm>
              <a:off x="7374684" y="1572053"/>
              <a:ext cx="82800" cy="580320"/>
            </p14:xfrm>
          </p:contentPart>
        </mc:Choice>
        <mc:Fallback xmlns="">
          <p:pic>
            <p:nvPicPr>
              <p:cNvPr id="47" name="Ink 46">
                <a:extLst>
                  <a:ext uri="{FF2B5EF4-FFF2-40B4-BE49-F238E27FC236}">
                    <a16:creationId xmlns:a16="http://schemas.microsoft.com/office/drawing/2014/main" id="{5799D331-CE6A-4676-AE8A-1FA960C80840}"/>
                  </a:ext>
                </a:extLst>
              </p:cNvPr>
              <p:cNvPicPr/>
              <p:nvPr/>
            </p:nvPicPr>
            <p:blipFill>
              <a:blip r:embed="rId70"/>
              <a:stretch>
                <a:fillRect/>
              </a:stretch>
            </p:blipFill>
            <p:spPr>
              <a:xfrm>
                <a:off x="7339044" y="1500413"/>
                <a:ext cx="154440" cy="723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8" name="Ink 47">
                <a:extLst>
                  <a:ext uri="{FF2B5EF4-FFF2-40B4-BE49-F238E27FC236}">
                    <a16:creationId xmlns:a16="http://schemas.microsoft.com/office/drawing/2014/main" id="{612BE5B7-527A-470A-9578-67B66EFCF820}"/>
                  </a:ext>
                </a:extLst>
              </p14:cNvPr>
              <p14:cNvContentPartPr/>
              <p14:nvPr/>
            </p14:nvContentPartPr>
            <p14:xfrm>
              <a:off x="3834804" y="2842493"/>
              <a:ext cx="360" cy="360"/>
            </p14:xfrm>
          </p:contentPart>
        </mc:Choice>
        <mc:Fallback xmlns="">
          <p:pic>
            <p:nvPicPr>
              <p:cNvPr id="48" name="Ink 47">
                <a:extLst>
                  <a:ext uri="{FF2B5EF4-FFF2-40B4-BE49-F238E27FC236}">
                    <a16:creationId xmlns:a16="http://schemas.microsoft.com/office/drawing/2014/main" id="{612BE5B7-527A-470A-9578-67B66EFCF820}"/>
                  </a:ext>
                </a:extLst>
              </p:cNvPr>
              <p:cNvPicPr/>
              <p:nvPr/>
            </p:nvPicPr>
            <p:blipFill>
              <a:blip r:embed="rId72"/>
              <a:stretch>
                <a:fillRect/>
              </a:stretch>
            </p:blipFill>
            <p:spPr>
              <a:xfrm>
                <a:off x="3826164" y="28338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9" name="Ink 48">
                <a:extLst>
                  <a:ext uri="{FF2B5EF4-FFF2-40B4-BE49-F238E27FC236}">
                    <a16:creationId xmlns:a16="http://schemas.microsoft.com/office/drawing/2014/main" id="{CAF46F1B-2F96-4B44-A49F-B33124F8B73D}"/>
                  </a:ext>
                </a:extLst>
              </p14:cNvPr>
              <p14:cNvContentPartPr/>
              <p14:nvPr/>
            </p14:nvContentPartPr>
            <p14:xfrm>
              <a:off x="3812484" y="2804333"/>
              <a:ext cx="84240" cy="20880"/>
            </p14:xfrm>
          </p:contentPart>
        </mc:Choice>
        <mc:Fallback xmlns="">
          <p:pic>
            <p:nvPicPr>
              <p:cNvPr id="49" name="Ink 48">
                <a:extLst>
                  <a:ext uri="{FF2B5EF4-FFF2-40B4-BE49-F238E27FC236}">
                    <a16:creationId xmlns:a16="http://schemas.microsoft.com/office/drawing/2014/main" id="{CAF46F1B-2F96-4B44-A49F-B33124F8B73D}"/>
                  </a:ext>
                </a:extLst>
              </p:cNvPr>
              <p:cNvPicPr/>
              <p:nvPr/>
            </p:nvPicPr>
            <p:blipFill>
              <a:blip r:embed="rId74"/>
              <a:stretch>
                <a:fillRect/>
              </a:stretch>
            </p:blipFill>
            <p:spPr>
              <a:xfrm>
                <a:off x="3803484" y="2795693"/>
                <a:ext cx="1018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0" name="Ink 49">
                <a:extLst>
                  <a:ext uri="{FF2B5EF4-FFF2-40B4-BE49-F238E27FC236}">
                    <a16:creationId xmlns:a16="http://schemas.microsoft.com/office/drawing/2014/main" id="{1FFE1FFE-4EB8-46CC-B7A8-26FC33A54C87}"/>
                  </a:ext>
                </a:extLst>
              </p14:cNvPr>
              <p14:cNvContentPartPr/>
              <p14:nvPr/>
            </p14:nvContentPartPr>
            <p14:xfrm>
              <a:off x="3951444" y="2739173"/>
              <a:ext cx="97560" cy="143640"/>
            </p14:xfrm>
          </p:contentPart>
        </mc:Choice>
        <mc:Fallback xmlns="">
          <p:pic>
            <p:nvPicPr>
              <p:cNvPr id="50" name="Ink 49">
                <a:extLst>
                  <a:ext uri="{FF2B5EF4-FFF2-40B4-BE49-F238E27FC236}">
                    <a16:creationId xmlns:a16="http://schemas.microsoft.com/office/drawing/2014/main" id="{1FFE1FFE-4EB8-46CC-B7A8-26FC33A54C87}"/>
                  </a:ext>
                </a:extLst>
              </p:cNvPr>
              <p:cNvPicPr/>
              <p:nvPr/>
            </p:nvPicPr>
            <p:blipFill>
              <a:blip r:embed="rId76"/>
              <a:stretch>
                <a:fillRect/>
              </a:stretch>
            </p:blipFill>
            <p:spPr>
              <a:xfrm>
                <a:off x="3942804" y="2730533"/>
                <a:ext cx="115200" cy="161280"/>
              </a:xfrm>
              <a:prstGeom prst="rect">
                <a:avLst/>
              </a:prstGeom>
            </p:spPr>
          </p:pic>
        </mc:Fallback>
      </mc:AlternateContent>
    </p:spTree>
    <p:extLst>
      <p:ext uri="{BB962C8B-B14F-4D97-AF65-F5344CB8AC3E}">
        <p14:creationId xmlns:p14="http://schemas.microsoft.com/office/powerpoint/2010/main" val="2455425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4D2CC3-0E5E-C2B7-1354-7B90729191CF}"/>
              </a:ext>
            </a:extLst>
          </p:cNvPr>
          <p:cNvSpPr>
            <a:spLocks noGrp="1"/>
          </p:cNvSpPr>
          <p:nvPr>
            <p:ph type="ctrTitle"/>
          </p:nvPr>
        </p:nvSpPr>
        <p:spPr>
          <a:xfrm>
            <a:off x="1524000" y="2900146"/>
            <a:ext cx="9144000" cy="1057708"/>
          </a:xfrm>
        </p:spPr>
        <p:txBody>
          <a:bodyPr/>
          <a:lstStyle/>
          <a:p>
            <a:r>
              <a:rPr lang="es-CO" dirty="0" err="1">
                <a:solidFill>
                  <a:srgbClr val="0070C0"/>
                </a:solidFill>
              </a:rPr>
              <a:t>Trasnformer</a:t>
            </a:r>
            <a:endParaRPr lang="es-CO" dirty="0">
              <a:solidFill>
                <a:srgbClr val="0070C0"/>
              </a:solidFill>
            </a:endParaRPr>
          </a:p>
        </p:txBody>
      </p:sp>
    </p:spTree>
    <p:extLst>
      <p:ext uri="{BB962C8B-B14F-4D97-AF65-F5344CB8AC3E}">
        <p14:creationId xmlns:p14="http://schemas.microsoft.com/office/powerpoint/2010/main" val="729607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3950-39E8-4511-A0A9-78488F637A28}"/>
              </a:ext>
            </a:extLst>
          </p:cNvPr>
          <p:cNvSpPr>
            <a:spLocks noGrp="1"/>
          </p:cNvSpPr>
          <p:nvPr>
            <p:ph type="title"/>
          </p:nvPr>
        </p:nvSpPr>
        <p:spPr/>
        <p:txBody>
          <a:bodyPr/>
          <a:lstStyle/>
          <a:p>
            <a:r>
              <a:rPr lang="en-CA" dirty="0"/>
              <a:t>Transformers (Attention is all you need 2017)</a:t>
            </a:r>
          </a:p>
        </p:txBody>
      </p:sp>
      <p:sp>
        <p:nvSpPr>
          <p:cNvPr id="3" name="Content Placeholder 2">
            <a:extLst>
              <a:ext uri="{FF2B5EF4-FFF2-40B4-BE49-F238E27FC236}">
                <a16:creationId xmlns:a16="http://schemas.microsoft.com/office/drawing/2014/main" id="{9E13F6FF-30FD-4895-B062-B019D076A564}"/>
              </a:ext>
            </a:extLst>
          </p:cNvPr>
          <p:cNvSpPr>
            <a:spLocks noGrp="1"/>
          </p:cNvSpPr>
          <p:nvPr>
            <p:ph idx="1"/>
          </p:nvPr>
        </p:nvSpPr>
        <p:spPr/>
        <p:txBody>
          <a:bodyPr>
            <a:normAutofit/>
          </a:bodyPr>
          <a:lstStyle/>
          <a:p>
            <a:r>
              <a:rPr lang="en-CA" sz="3600" b="1" dirty="0"/>
              <a:t>Solo </a:t>
            </a:r>
            <a:r>
              <a:rPr lang="en-CA" sz="3600" b="1" dirty="0" err="1"/>
              <a:t>una</a:t>
            </a:r>
            <a:r>
              <a:rPr lang="en-CA" sz="3600" b="1" dirty="0"/>
              <a:t> </a:t>
            </a:r>
            <a:r>
              <a:rPr lang="en-CA" sz="3600" b="1" dirty="0" err="1"/>
              <a:t>introducción</a:t>
            </a:r>
            <a:r>
              <a:rPr lang="en-CA" sz="3600" b="1" dirty="0"/>
              <a:t>: </a:t>
            </a:r>
            <a:r>
              <a:rPr lang="es-ES" sz="3200" dirty="0"/>
              <a:t>Estos son dos recursos valiosos para conocer más detalles sobre la arquitectura y la implementación</a:t>
            </a:r>
          </a:p>
          <a:p>
            <a:pPr marL="0" indent="0">
              <a:buNone/>
            </a:pPr>
            <a:endParaRPr lang="en-CA" dirty="0">
              <a:hlinkClick r:id=""/>
            </a:endParaRPr>
          </a:p>
          <a:p>
            <a:r>
              <a:rPr lang="en-CA" dirty="0">
                <a:hlinkClick r:id=""/>
              </a:rPr>
              <a:t>http://nlp.seas.harvard.edu/2018/04/03/attention.html</a:t>
            </a:r>
            <a:endParaRPr lang="en-CA" dirty="0"/>
          </a:p>
          <a:p>
            <a:endParaRPr lang="en-CA" dirty="0"/>
          </a:p>
          <a:p>
            <a:r>
              <a:rPr lang="en-CA" dirty="0">
                <a:hlinkClick r:id="rId2"/>
              </a:rPr>
              <a:t>https://jalammar.github.io/illustrated-transformer/</a:t>
            </a:r>
            <a:r>
              <a:rPr lang="en-CA" dirty="0"/>
              <a:t> (slides come from this source)</a:t>
            </a:r>
          </a:p>
        </p:txBody>
      </p:sp>
    </p:spTree>
    <p:extLst>
      <p:ext uri="{BB962C8B-B14F-4D97-AF65-F5344CB8AC3E}">
        <p14:creationId xmlns:p14="http://schemas.microsoft.com/office/powerpoint/2010/main" val="3420736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6958E-CEDD-4B8C-83AC-C38B045C6A74}"/>
              </a:ext>
            </a:extLst>
          </p:cNvPr>
          <p:cNvSpPr>
            <a:spLocks noGrp="1"/>
          </p:cNvSpPr>
          <p:nvPr>
            <p:ph idx="1"/>
          </p:nvPr>
        </p:nvSpPr>
        <p:spPr>
          <a:xfrm>
            <a:off x="234141" y="1592868"/>
            <a:ext cx="2292927" cy="3793779"/>
          </a:xfrm>
        </p:spPr>
        <p:txBody>
          <a:bodyPr/>
          <a:lstStyle/>
          <a:p>
            <a:r>
              <a:rPr lang="es-ES" dirty="0"/>
              <a:t>Solo mirará la parte del CODIFICADOR (s) en detalle</a:t>
            </a:r>
            <a:endParaRPr lang="en-CA" dirty="0"/>
          </a:p>
        </p:txBody>
      </p:sp>
      <p:pic>
        <p:nvPicPr>
          <p:cNvPr id="4" name="Picture 3">
            <a:extLst>
              <a:ext uri="{FF2B5EF4-FFF2-40B4-BE49-F238E27FC236}">
                <a16:creationId xmlns:a16="http://schemas.microsoft.com/office/drawing/2014/main" id="{6D4ABE2E-120B-4303-87F6-9FB8D80A0CFF}"/>
              </a:ext>
            </a:extLst>
          </p:cNvPr>
          <p:cNvPicPr>
            <a:picLocks noChangeAspect="1"/>
          </p:cNvPicPr>
          <p:nvPr/>
        </p:nvPicPr>
        <p:blipFill>
          <a:blip r:embed="rId2"/>
          <a:stretch>
            <a:fillRect/>
          </a:stretch>
        </p:blipFill>
        <p:spPr>
          <a:xfrm>
            <a:off x="2611334" y="374510"/>
            <a:ext cx="9307351" cy="6290162"/>
          </a:xfrm>
          <a:prstGeom prst="rect">
            <a:avLst/>
          </a:prstGeom>
        </p:spPr>
      </p:pic>
      <p:sp>
        <p:nvSpPr>
          <p:cNvPr id="2" name="Title 1">
            <a:extLst>
              <a:ext uri="{FF2B5EF4-FFF2-40B4-BE49-F238E27FC236}">
                <a16:creationId xmlns:a16="http://schemas.microsoft.com/office/drawing/2014/main" id="{F29F8D2D-09FC-4F13-8273-74C65ABECB35}"/>
              </a:ext>
            </a:extLst>
          </p:cNvPr>
          <p:cNvSpPr>
            <a:spLocks noGrp="1"/>
          </p:cNvSpPr>
          <p:nvPr>
            <p:ph type="title"/>
          </p:nvPr>
        </p:nvSpPr>
        <p:spPr>
          <a:xfrm>
            <a:off x="47096" y="-86265"/>
            <a:ext cx="10515600" cy="1325563"/>
          </a:xfrm>
        </p:spPr>
        <p:txBody>
          <a:bodyPr/>
          <a:lstStyle/>
          <a:p>
            <a:r>
              <a:rPr lang="en-CA" dirty="0"/>
              <a:t>High-level architecture</a:t>
            </a:r>
          </a:p>
        </p:txBody>
      </p:sp>
    </p:spTree>
    <p:extLst>
      <p:ext uri="{BB962C8B-B14F-4D97-AF65-F5344CB8AC3E}">
        <p14:creationId xmlns:p14="http://schemas.microsoft.com/office/powerpoint/2010/main" val="139685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EEB19E-27D7-467A-A9D4-18B4AE7D80C1}"/>
              </a:ext>
            </a:extLst>
          </p:cNvPr>
          <p:cNvSpPr>
            <a:spLocks noGrp="1"/>
          </p:cNvSpPr>
          <p:nvPr>
            <p:ph idx="1"/>
          </p:nvPr>
        </p:nvSpPr>
        <p:spPr>
          <a:xfrm>
            <a:off x="278477" y="387890"/>
            <a:ext cx="6382789" cy="1455131"/>
          </a:xfrm>
        </p:spPr>
        <p:txBody>
          <a:bodyPr/>
          <a:lstStyle/>
          <a:p>
            <a:pPr marL="0" indent="0">
              <a:buNone/>
            </a:pPr>
            <a:r>
              <a:rPr lang="es-ES" dirty="0"/>
              <a:t>Los </a:t>
            </a:r>
            <a:r>
              <a:rPr lang="es-ES" b="1" dirty="0"/>
              <a:t>codificadores</a:t>
            </a:r>
            <a:r>
              <a:rPr lang="es-ES" dirty="0"/>
              <a:t> son todos </a:t>
            </a:r>
            <a:r>
              <a:rPr lang="es-ES" b="1" dirty="0"/>
              <a:t>idénticos en estructura </a:t>
            </a:r>
            <a:r>
              <a:rPr lang="es-ES" dirty="0"/>
              <a:t>(pero no comparten pesos). Cada uno se divide en dos subcapas</a:t>
            </a:r>
            <a:endParaRPr lang="en-CA" dirty="0"/>
          </a:p>
        </p:txBody>
      </p:sp>
      <p:pic>
        <p:nvPicPr>
          <p:cNvPr id="4" name="Picture 3">
            <a:extLst>
              <a:ext uri="{FF2B5EF4-FFF2-40B4-BE49-F238E27FC236}">
                <a16:creationId xmlns:a16="http://schemas.microsoft.com/office/drawing/2014/main" id="{E8B2B0ED-153F-4F25-A10C-83D029AC10EA}"/>
              </a:ext>
            </a:extLst>
          </p:cNvPr>
          <p:cNvPicPr>
            <a:picLocks noChangeAspect="1"/>
          </p:cNvPicPr>
          <p:nvPr/>
        </p:nvPicPr>
        <p:blipFill>
          <a:blip r:embed="rId2"/>
          <a:stretch>
            <a:fillRect/>
          </a:stretch>
        </p:blipFill>
        <p:spPr>
          <a:xfrm>
            <a:off x="0" y="2776450"/>
            <a:ext cx="7551387" cy="3385801"/>
          </a:xfrm>
          <a:prstGeom prst="rect">
            <a:avLst/>
          </a:prstGeom>
        </p:spPr>
      </p:pic>
      <p:pic>
        <p:nvPicPr>
          <p:cNvPr id="5" name="Picture 4">
            <a:extLst>
              <a:ext uri="{FF2B5EF4-FFF2-40B4-BE49-F238E27FC236}">
                <a16:creationId xmlns:a16="http://schemas.microsoft.com/office/drawing/2014/main" id="{0F52C837-E996-42EC-B326-868303F54970}"/>
              </a:ext>
            </a:extLst>
          </p:cNvPr>
          <p:cNvPicPr>
            <a:picLocks noChangeAspect="1"/>
          </p:cNvPicPr>
          <p:nvPr/>
        </p:nvPicPr>
        <p:blipFill>
          <a:blip r:embed="rId3"/>
          <a:stretch>
            <a:fillRect/>
          </a:stretch>
        </p:blipFill>
        <p:spPr>
          <a:xfrm>
            <a:off x="8114361" y="177338"/>
            <a:ext cx="3932864" cy="2657937"/>
          </a:xfrm>
          <a:prstGeom prst="rect">
            <a:avLst/>
          </a:prstGeom>
        </p:spPr>
      </p:pic>
      <p:cxnSp>
        <p:nvCxnSpPr>
          <p:cNvPr id="7" name="Straight Connector 6">
            <a:extLst>
              <a:ext uri="{FF2B5EF4-FFF2-40B4-BE49-F238E27FC236}">
                <a16:creationId xmlns:a16="http://schemas.microsoft.com/office/drawing/2014/main" id="{496821E6-B8A3-462D-90FE-6B94DF6184E5}"/>
              </a:ext>
            </a:extLst>
          </p:cNvPr>
          <p:cNvCxnSpPr/>
          <p:nvPr/>
        </p:nvCxnSpPr>
        <p:spPr>
          <a:xfrm flipH="1">
            <a:off x="349135" y="2211185"/>
            <a:ext cx="8019010" cy="93102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D222DA-30F3-4D9B-8543-E89DF96DAB89}"/>
              </a:ext>
            </a:extLst>
          </p:cNvPr>
          <p:cNvCxnSpPr>
            <a:cxnSpLocks/>
          </p:cNvCxnSpPr>
          <p:nvPr/>
        </p:nvCxnSpPr>
        <p:spPr>
          <a:xfrm flipH="1">
            <a:off x="7015942" y="2369762"/>
            <a:ext cx="2535381" cy="328843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1968FAE-533D-487E-8BEB-B00230E8C140}"/>
              </a:ext>
            </a:extLst>
          </p:cNvPr>
          <p:cNvSpPr txBox="1">
            <a:spLocks/>
          </p:cNvSpPr>
          <p:nvPr/>
        </p:nvSpPr>
        <p:spPr>
          <a:xfrm>
            <a:off x="7042957" y="4895503"/>
            <a:ext cx="5016731" cy="14841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accent2"/>
                </a:solidFill>
              </a:rPr>
              <a:t>Ayuda al codificador a examinar otras palabras de la frase de entrada a medida que codifica una palabra específica.</a:t>
            </a:r>
            <a:endParaRPr lang="en-CA" dirty="0"/>
          </a:p>
        </p:txBody>
      </p:sp>
      <p:sp>
        <p:nvSpPr>
          <p:cNvPr id="11" name="Content Placeholder 2">
            <a:extLst>
              <a:ext uri="{FF2B5EF4-FFF2-40B4-BE49-F238E27FC236}">
                <a16:creationId xmlns:a16="http://schemas.microsoft.com/office/drawing/2014/main" id="{AD4EE4C8-3B23-474A-B34C-0EBC936B7F42}"/>
              </a:ext>
            </a:extLst>
          </p:cNvPr>
          <p:cNvSpPr txBox="1">
            <a:spLocks/>
          </p:cNvSpPr>
          <p:nvPr/>
        </p:nvSpPr>
        <p:spPr>
          <a:xfrm>
            <a:off x="7175269" y="2993852"/>
            <a:ext cx="5016731" cy="14841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accent1">
                    <a:lumMod val="60000"/>
                    <a:lumOff val="40000"/>
                  </a:schemeClr>
                </a:solidFill>
              </a:rPr>
              <a:t>Los resultados de la autoatención se alimentan a una red neuronal de realimentación. Exactamente el mismo se aplica de forma independiente a cada posición.</a:t>
            </a:r>
            <a:endParaRPr lang="en-CA" dirty="0">
              <a:solidFill>
                <a:schemeClr val="accent1">
                  <a:lumMod val="60000"/>
                  <a:lumOff val="40000"/>
                </a:schemeClr>
              </a:solidFill>
            </a:endParaRPr>
          </a:p>
        </p:txBody>
      </p:sp>
    </p:spTree>
    <p:extLst>
      <p:ext uri="{BB962C8B-B14F-4D97-AF65-F5344CB8AC3E}">
        <p14:creationId xmlns:p14="http://schemas.microsoft.com/office/powerpoint/2010/main" val="2169799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49926-6296-4043-B75A-784E5906665B}"/>
              </a:ext>
            </a:extLst>
          </p:cNvPr>
          <p:cNvSpPr>
            <a:spLocks noGrp="1"/>
          </p:cNvSpPr>
          <p:nvPr>
            <p:ph idx="1"/>
          </p:nvPr>
        </p:nvSpPr>
        <p:spPr>
          <a:xfrm>
            <a:off x="78972" y="199467"/>
            <a:ext cx="3351414" cy="5275849"/>
          </a:xfrm>
        </p:spPr>
        <p:txBody>
          <a:bodyPr>
            <a:normAutofit fontScale="92500" lnSpcReduction="20000"/>
          </a:bodyPr>
          <a:lstStyle/>
          <a:p>
            <a:pPr marL="0" indent="0">
              <a:buNone/>
            </a:pPr>
            <a:r>
              <a:rPr lang="en-US" b="1" dirty="0" err="1"/>
              <a:t>Propiedad</a:t>
            </a:r>
            <a:r>
              <a:rPr lang="en-US" b="1" dirty="0"/>
              <a:t> clave de Transformer</a:t>
            </a:r>
            <a:r>
              <a:rPr lang="en-US" dirty="0"/>
              <a:t>: </a:t>
            </a:r>
            <a:r>
              <a:rPr lang="es-ES" dirty="0"/>
              <a:t>La palabra en cada posición fluye a través de su propia ruta en el codificador.</a:t>
            </a:r>
          </a:p>
          <a:p>
            <a:r>
              <a:rPr lang="es-ES" dirty="0"/>
              <a:t>Hay dependencias entre estos caminos en la capa de autoatención.</a:t>
            </a:r>
          </a:p>
          <a:p>
            <a:r>
              <a:rPr lang="es-ES" dirty="0"/>
              <a:t>La capa </a:t>
            </a:r>
            <a:r>
              <a:rPr lang="en-US" dirty="0"/>
              <a:t>Feed-forward layer no </a:t>
            </a:r>
            <a:r>
              <a:rPr lang="en-US" dirty="0" err="1"/>
              <a:t>tiene</a:t>
            </a:r>
            <a:r>
              <a:rPr lang="en-US" dirty="0"/>
              <a:t> </a:t>
            </a:r>
            <a:r>
              <a:rPr lang="en-US" dirty="0" err="1"/>
              <a:t>esas</a:t>
            </a:r>
            <a:r>
              <a:rPr lang="en-US" dirty="0"/>
              <a:t> </a:t>
            </a:r>
            <a:r>
              <a:rPr lang="en-US" dirty="0" err="1"/>
              <a:t>dependencias</a:t>
            </a:r>
            <a:r>
              <a:rPr lang="en-US" dirty="0"/>
              <a:t>=&gt; </a:t>
            </a:r>
            <a:r>
              <a:rPr lang="es-ES" dirty="0"/>
              <a:t>¡Se pueden ejecutar varias rutas en paralelo!</a:t>
            </a:r>
            <a:endParaRPr lang="en-CA" dirty="0"/>
          </a:p>
        </p:txBody>
      </p:sp>
      <p:pic>
        <p:nvPicPr>
          <p:cNvPr id="4" name="Picture 3">
            <a:extLst>
              <a:ext uri="{FF2B5EF4-FFF2-40B4-BE49-F238E27FC236}">
                <a16:creationId xmlns:a16="http://schemas.microsoft.com/office/drawing/2014/main" id="{48177DBC-B362-4DF1-B04E-C19B9C0234C1}"/>
              </a:ext>
            </a:extLst>
          </p:cNvPr>
          <p:cNvPicPr>
            <a:picLocks noChangeAspect="1"/>
          </p:cNvPicPr>
          <p:nvPr/>
        </p:nvPicPr>
        <p:blipFill>
          <a:blip r:embed="rId3"/>
          <a:stretch>
            <a:fillRect/>
          </a:stretch>
        </p:blipFill>
        <p:spPr>
          <a:xfrm>
            <a:off x="3492616" y="773814"/>
            <a:ext cx="8561163" cy="5518919"/>
          </a:xfrm>
          <a:prstGeom prst="rect">
            <a:avLst/>
          </a:prstGeom>
        </p:spPr>
      </p:pic>
      <p:sp>
        <p:nvSpPr>
          <p:cNvPr id="5" name="TextBox 4">
            <a:extLst>
              <a:ext uri="{FF2B5EF4-FFF2-40B4-BE49-F238E27FC236}">
                <a16:creationId xmlns:a16="http://schemas.microsoft.com/office/drawing/2014/main" id="{CDB1D9F6-51EF-40D1-A812-F03B7A98DB63}"/>
              </a:ext>
            </a:extLst>
          </p:cNvPr>
          <p:cNvSpPr txBox="1"/>
          <p:nvPr/>
        </p:nvSpPr>
        <p:spPr>
          <a:xfrm>
            <a:off x="6705597" y="6292733"/>
            <a:ext cx="2135200" cy="400110"/>
          </a:xfrm>
          <a:prstGeom prst="rect">
            <a:avLst/>
          </a:prstGeom>
          <a:noFill/>
        </p:spPr>
        <p:txBody>
          <a:bodyPr wrap="none" rtlCol="0">
            <a:spAutoFit/>
          </a:bodyPr>
          <a:lstStyle/>
          <a:p>
            <a:r>
              <a:rPr lang="en-CA" sz="2000" b="1" dirty="0"/>
              <a:t>Word embeddings</a:t>
            </a:r>
          </a:p>
        </p:txBody>
      </p:sp>
    </p:spTree>
    <p:extLst>
      <p:ext uri="{BB962C8B-B14F-4D97-AF65-F5344CB8AC3E}">
        <p14:creationId xmlns:p14="http://schemas.microsoft.com/office/powerpoint/2010/main" val="233647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3146-D66D-4BD5-9224-F7B3FBEC0610}"/>
              </a:ext>
            </a:extLst>
          </p:cNvPr>
          <p:cNvSpPr>
            <a:spLocks noGrp="1"/>
          </p:cNvSpPr>
          <p:nvPr>
            <p:ph type="title"/>
          </p:nvPr>
        </p:nvSpPr>
        <p:spPr>
          <a:xfrm>
            <a:off x="662587" y="185169"/>
            <a:ext cx="10515600" cy="1325563"/>
          </a:xfrm>
        </p:spPr>
        <p:txBody>
          <a:bodyPr/>
          <a:lstStyle/>
          <a:p>
            <a:r>
              <a:rPr lang="en-CA" dirty="0"/>
              <a:t>Encoder-Decoder</a:t>
            </a:r>
          </a:p>
        </p:txBody>
      </p:sp>
      <p:sp>
        <p:nvSpPr>
          <p:cNvPr id="3" name="Content Placeholder 2">
            <a:extLst>
              <a:ext uri="{FF2B5EF4-FFF2-40B4-BE49-F238E27FC236}">
                <a16:creationId xmlns:a16="http://schemas.microsoft.com/office/drawing/2014/main" id="{0420B0D2-6E8E-4B0A-AE3B-3C32D8A72619}"/>
              </a:ext>
            </a:extLst>
          </p:cNvPr>
          <p:cNvSpPr>
            <a:spLocks noGrp="1"/>
          </p:cNvSpPr>
          <p:nvPr>
            <p:ph idx="1"/>
          </p:nvPr>
        </p:nvSpPr>
        <p:spPr>
          <a:xfrm>
            <a:off x="583863" y="1510732"/>
            <a:ext cx="6100716" cy="1093189"/>
          </a:xfrm>
        </p:spPr>
        <p:txBody>
          <a:bodyPr>
            <a:normAutofit fontScale="92500" lnSpcReduction="10000"/>
          </a:bodyPr>
          <a:lstStyle/>
          <a:p>
            <a:r>
              <a:rPr lang="es-ES" b="1" dirty="0"/>
              <a:t>RNN: </a:t>
            </a:r>
            <a:r>
              <a:rPr lang="es-ES" dirty="0"/>
              <a:t>la secuencia de entrada se transforma en secuencia de salida de forma uno a uno</a:t>
            </a:r>
            <a:r>
              <a:rPr lang="en-US" dirty="0"/>
              <a:t>.</a:t>
            </a:r>
          </a:p>
          <a:p>
            <a:endParaRPr lang="en-US" dirty="0"/>
          </a:p>
          <a:p>
            <a:endParaRPr lang="en-CA" dirty="0"/>
          </a:p>
        </p:txBody>
      </p:sp>
      <p:pic>
        <p:nvPicPr>
          <p:cNvPr id="5" name="Picture 4">
            <a:extLst>
              <a:ext uri="{FF2B5EF4-FFF2-40B4-BE49-F238E27FC236}">
                <a16:creationId xmlns:a16="http://schemas.microsoft.com/office/drawing/2014/main" id="{D2D65582-4FA0-4312-9E3E-FA75108DFCE5}"/>
              </a:ext>
            </a:extLst>
          </p:cNvPr>
          <p:cNvPicPr>
            <a:picLocks noChangeAspect="1"/>
          </p:cNvPicPr>
          <p:nvPr/>
        </p:nvPicPr>
        <p:blipFill rotWithShape="1">
          <a:blip r:embed="rId3"/>
          <a:srcRect r="1443" b="19822"/>
          <a:stretch/>
        </p:blipFill>
        <p:spPr>
          <a:xfrm>
            <a:off x="6763303" y="413385"/>
            <a:ext cx="5294396" cy="2642810"/>
          </a:xfrm>
          <a:prstGeom prst="rect">
            <a:avLst/>
          </a:prstGeom>
        </p:spPr>
      </p:pic>
      <p:sp>
        <p:nvSpPr>
          <p:cNvPr id="6" name="Content Placeholder 2">
            <a:extLst>
              <a:ext uri="{FF2B5EF4-FFF2-40B4-BE49-F238E27FC236}">
                <a16:creationId xmlns:a16="http://schemas.microsoft.com/office/drawing/2014/main" id="{775CCDEE-8036-4C20-A92C-95FB5D33C8B1}"/>
              </a:ext>
            </a:extLst>
          </p:cNvPr>
          <p:cNvSpPr txBox="1">
            <a:spLocks/>
          </p:cNvSpPr>
          <p:nvPr/>
        </p:nvSpPr>
        <p:spPr>
          <a:xfrm>
            <a:off x="321579" y="2827979"/>
            <a:ext cx="9746031" cy="38942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algn="just"/>
            <a:r>
              <a:rPr lang="es-ES" b="1" dirty="0"/>
              <a:t>Objetivo: </a:t>
            </a:r>
            <a:r>
              <a:rPr lang="es-ES" dirty="0"/>
              <a:t>Desarrollar una arquitectura capaz de generar secuencias de salida de longitud arbitraria y contextualmente apropiadas</a:t>
            </a:r>
          </a:p>
          <a:p>
            <a:r>
              <a:rPr lang="en-US" b="1" dirty="0" err="1"/>
              <a:t>Aplicaciones</a:t>
            </a:r>
            <a:r>
              <a:rPr lang="en-US" dirty="0"/>
              <a:t>: </a:t>
            </a:r>
          </a:p>
          <a:p>
            <a:pPr lvl="1"/>
            <a:r>
              <a:rPr lang="es-ES" sz="2800" dirty="0"/>
              <a:t>Traducción automática 
Resumen 
Respuesta a preguntas,
Modelado de diálogos.</a:t>
            </a:r>
            <a:endParaRPr lang="en-CA" sz="2800" dirty="0"/>
          </a:p>
        </p:txBody>
      </p:sp>
    </p:spTree>
    <p:extLst>
      <p:ext uri="{BB962C8B-B14F-4D97-AF65-F5344CB8AC3E}">
        <p14:creationId xmlns:p14="http://schemas.microsoft.com/office/powerpoint/2010/main" val="622326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7A6150-71DD-4683-9D78-60D6D1BB8F64}"/>
              </a:ext>
            </a:extLst>
          </p:cNvPr>
          <p:cNvPicPr>
            <a:picLocks noChangeAspect="1"/>
          </p:cNvPicPr>
          <p:nvPr/>
        </p:nvPicPr>
        <p:blipFill rotWithShape="1">
          <a:blip r:embed="rId2"/>
          <a:srcRect t="170" r="5666"/>
          <a:stretch/>
        </p:blipFill>
        <p:spPr>
          <a:xfrm>
            <a:off x="3542950" y="539645"/>
            <a:ext cx="8570078" cy="5413151"/>
          </a:xfrm>
          <a:prstGeom prst="rect">
            <a:avLst/>
          </a:prstGeom>
        </p:spPr>
      </p:pic>
      <p:sp>
        <p:nvSpPr>
          <p:cNvPr id="6" name="Content Placeholder 2">
            <a:extLst>
              <a:ext uri="{FF2B5EF4-FFF2-40B4-BE49-F238E27FC236}">
                <a16:creationId xmlns:a16="http://schemas.microsoft.com/office/drawing/2014/main" id="{901BC6D7-7F9B-4C08-B9BF-BE8272756924}"/>
              </a:ext>
            </a:extLst>
          </p:cNvPr>
          <p:cNvSpPr txBox="1">
            <a:spLocks/>
          </p:cNvSpPr>
          <p:nvPr/>
        </p:nvSpPr>
        <p:spPr>
          <a:xfrm>
            <a:off x="78972" y="199467"/>
            <a:ext cx="3351414" cy="5275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Visualmente más claro en dos palabras</a:t>
            </a:r>
            <a:endParaRPr lang="en-CA" dirty="0"/>
          </a:p>
        </p:txBody>
      </p:sp>
      <p:sp>
        <p:nvSpPr>
          <p:cNvPr id="7" name="TextBox 6">
            <a:extLst>
              <a:ext uri="{FF2B5EF4-FFF2-40B4-BE49-F238E27FC236}">
                <a16:creationId xmlns:a16="http://schemas.microsoft.com/office/drawing/2014/main" id="{123981EA-42F8-4FC0-BD09-535F6C9D3E2F}"/>
              </a:ext>
            </a:extLst>
          </p:cNvPr>
          <p:cNvSpPr txBox="1"/>
          <p:nvPr/>
        </p:nvSpPr>
        <p:spPr>
          <a:xfrm>
            <a:off x="6705597" y="6292733"/>
            <a:ext cx="2135200" cy="400110"/>
          </a:xfrm>
          <a:prstGeom prst="rect">
            <a:avLst/>
          </a:prstGeom>
          <a:noFill/>
        </p:spPr>
        <p:txBody>
          <a:bodyPr wrap="none" rtlCol="0">
            <a:spAutoFit/>
          </a:bodyPr>
          <a:lstStyle/>
          <a:p>
            <a:r>
              <a:rPr lang="en-CA" sz="2000" b="1" dirty="0"/>
              <a:t>Word embeddings</a:t>
            </a:r>
          </a:p>
        </p:txBody>
      </p:sp>
      <p:sp>
        <p:nvSpPr>
          <p:cNvPr id="8" name="Content Placeholder 2">
            <a:extLst>
              <a:ext uri="{FF2B5EF4-FFF2-40B4-BE49-F238E27FC236}">
                <a16:creationId xmlns:a16="http://schemas.microsoft.com/office/drawing/2014/main" id="{A0473C2D-402D-445D-8398-298D8B44B712}"/>
              </a:ext>
            </a:extLst>
          </p:cNvPr>
          <p:cNvSpPr>
            <a:spLocks noGrp="1"/>
          </p:cNvSpPr>
          <p:nvPr>
            <p:ph idx="1"/>
          </p:nvPr>
        </p:nvSpPr>
        <p:spPr>
          <a:xfrm>
            <a:off x="213821" y="1216939"/>
            <a:ext cx="3351414" cy="5275849"/>
          </a:xfrm>
        </p:spPr>
        <p:txBody>
          <a:bodyPr>
            <a:normAutofit/>
          </a:bodyPr>
          <a:lstStyle/>
          <a:p>
            <a:r>
              <a:rPr lang="es-ES" dirty="0"/>
              <a:t>dependencias en la capa de autoatención.</a:t>
            </a:r>
          </a:p>
          <a:p>
            <a:r>
              <a:rPr lang="en-US" dirty="0"/>
              <a:t>No hay </a:t>
            </a:r>
            <a:r>
              <a:rPr lang="en-US" dirty="0" err="1"/>
              <a:t>dependencias</a:t>
            </a:r>
            <a:r>
              <a:rPr lang="en-US" dirty="0"/>
              <a:t> </a:t>
            </a:r>
            <a:r>
              <a:rPr lang="en-US" dirty="0" err="1"/>
              <a:t>en</a:t>
            </a:r>
            <a:r>
              <a:rPr lang="en-US" dirty="0"/>
              <a:t> Feed-forward layer </a:t>
            </a:r>
            <a:endParaRPr lang="en-CA" dirty="0"/>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E1278038-826F-4C48-B856-B62D0595CFCF}"/>
                  </a:ext>
                </a:extLst>
              </p14:cNvPr>
              <p14:cNvContentPartPr/>
              <p14:nvPr/>
            </p14:nvContentPartPr>
            <p14:xfrm>
              <a:off x="721242" y="2191356"/>
              <a:ext cx="1149771" cy="45719"/>
            </p14:xfrm>
          </p:contentPart>
        </mc:Choice>
        <mc:Fallback>
          <p:pic>
            <p:nvPicPr>
              <p:cNvPr id="9" name="Ink 8">
                <a:extLst>
                  <a:ext uri="{FF2B5EF4-FFF2-40B4-BE49-F238E27FC236}">
                    <a16:creationId xmlns:a16="http://schemas.microsoft.com/office/drawing/2014/main" id="{E1278038-826F-4C48-B856-B62D0595CFCF}"/>
                  </a:ext>
                </a:extLst>
              </p:cNvPr>
              <p:cNvPicPr/>
              <p:nvPr/>
            </p:nvPicPr>
            <p:blipFill>
              <a:blip r:embed="rId4"/>
              <a:stretch>
                <a:fillRect/>
              </a:stretch>
            </p:blipFill>
            <p:spPr>
              <a:xfrm>
                <a:off x="649246" y="2047359"/>
                <a:ext cx="1293402" cy="333353"/>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2C304C8E-2DAA-480C-AE52-62F9F688D1FD}"/>
                  </a:ext>
                </a:extLst>
              </p14:cNvPr>
              <p14:cNvContentPartPr/>
              <p14:nvPr/>
            </p14:nvContentPartPr>
            <p14:xfrm>
              <a:off x="721242" y="3565816"/>
              <a:ext cx="2648880" cy="38520"/>
            </p14:xfrm>
          </p:contentPart>
        </mc:Choice>
        <mc:Fallback>
          <p:pic>
            <p:nvPicPr>
              <p:cNvPr id="10" name="Ink 9">
                <a:extLst>
                  <a:ext uri="{FF2B5EF4-FFF2-40B4-BE49-F238E27FC236}">
                    <a16:creationId xmlns:a16="http://schemas.microsoft.com/office/drawing/2014/main" id="{2C304C8E-2DAA-480C-AE52-62F9F688D1FD}"/>
                  </a:ext>
                </a:extLst>
              </p:cNvPr>
              <p:cNvPicPr/>
              <p:nvPr/>
            </p:nvPicPr>
            <p:blipFill>
              <a:blip r:embed="rId6"/>
              <a:stretch>
                <a:fillRect/>
              </a:stretch>
            </p:blipFill>
            <p:spPr>
              <a:xfrm>
                <a:off x="649242" y="3421816"/>
                <a:ext cx="2792520" cy="326160"/>
              </a:xfrm>
              <a:prstGeom prst="rect">
                <a:avLst/>
              </a:prstGeom>
            </p:spPr>
          </p:pic>
        </mc:Fallback>
      </mc:AlternateContent>
    </p:spTree>
    <p:extLst>
      <p:ext uri="{BB962C8B-B14F-4D97-AF65-F5344CB8AC3E}">
        <p14:creationId xmlns:p14="http://schemas.microsoft.com/office/powerpoint/2010/main" val="1455643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6C1A-794C-4E81-9D5E-5F304102A109}"/>
              </a:ext>
            </a:extLst>
          </p:cNvPr>
          <p:cNvSpPr>
            <a:spLocks noGrp="1"/>
          </p:cNvSpPr>
          <p:nvPr>
            <p:ph type="title"/>
          </p:nvPr>
        </p:nvSpPr>
        <p:spPr>
          <a:xfrm>
            <a:off x="56804" y="-166254"/>
            <a:ext cx="10515600" cy="1325563"/>
          </a:xfrm>
        </p:spPr>
        <p:txBody>
          <a:bodyPr/>
          <a:lstStyle/>
          <a:p>
            <a:r>
              <a:rPr lang="en-CA" dirty="0"/>
              <a:t>Self-Attention</a:t>
            </a:r>
          </a:p>
        </p:txBody>
      </p:sp>
      <p:sp>
        <p:nvSpPr>
          <p:cNvPr id="3" name="Content Placeholder 2">
            <a:extLst>
              <a:ext uri="{FF2B5EF4-FFF2-40B4-BE49-F238E27FC236}">
                <a16:creationId xmlns:a16="http://schemas.microsoft.com/office/drawing/2014/main" id="{B8405D46-D966-4FE5-B2FE-B685758A529C}"/>
              </a:ext>
            </a:extLst>
          </p:cNvPr>
          <p:cNvSpPr>
            <a:spLocks noGrp="1"/>
          </p:cNvSpPr>
          <p:nvPr>
            <p:ph idx="1"/>
          </p:nvPr>
        </p:nvSpPr>
        <p:spPr>
          <a:xfrm>
            <a:off x="0" y="2385348"/>
            <a:ext cx="4479175" cy="3477895"/>
          </a:xfrm>
        </p:spPr>
        <p:txBody>
          <a:bodyPr>
            <a:normAutofit lnSpcReduction="10000"/>
          </a:bodyPr>
          <a:lstStyle/>
          <a:p>
            <a:pPr marL="0" indent="0" fontAlgn="base">
              <a:buNone/>
            </a:pPr>
            <a:r>
              <a:rPr lang="en-US" b="1" dirty="0"/>
              <a:t>Step1: </a:t>
            </a:r>
            <a:r>
              <a:rPr lang="en-US" b="1" dirty="0" err="1"/>
              <a:t>Crea</a:t>
            </a:r>
            <a:r>
              <a:rPr lang="en-US" b="1" dirty="0"/>
              <a:t> </a:t>
            </a:r>
            <a:r>
              <a:rPr lang="en-US" b="1" dirty="0" err="1"/>
              <a:t>tres</a:t>
            </a:r>
            <a:r>
              <a:rPr lang="en-US" b="1" dirty="0"/>
              <a:t> </a:t>
            </a:r>
            <a:r>
              <a:rPr lang="en-US" b="1" dirty="0" err="1"/>
              <a:t>vectores</a:t>
            </a:r>
            <a:r>
              <a:rPr lang="en-US" b="1" dirty="0"/>
              <a:t> </a:t>
            </a:r>
            <a:r>
              <a:rPr lang="es-ES" dirty="0"/>
              <a:t>de cada uno de los vectores de entrada del codificador:</a:t>
            </a:r>
          </a:p>
          <a:p>
            <a:pPr marL="0" indent="0" fontAlgn="base">
              <a:buNone/>
            </a:pPr>
            <a:r>
              <a:rPr lang="en-US" dirty="0">
                <a:solidFill>
                  <a:srgbClr val="7030A0"/>
                </a:solidFill>
              </a:rPr>
              <a:t>Query</a:t>
            </a:r>
            <a:r>
              <a:rPr lang="en-US" dirty="0"/>
              <a:t>, a </a:t>
            </a:r>
            <a:r>
              <a:rPr lang="en-US" dirty="0">
                <a:solidFill>
                  <a:schemeClr val="accent2"/>
                </a:solidFill>
              </a:rPr>
              <a:t>Key</a:t>
            </a:r>
            <a:r>
              <a:rPr lang="en-US" dirty="0"/>
              <a:t>, </a:t>
            </a:r>
            <a:r>
              <a:rPr lang="en-US" dirty="0">
                <a:solidFill>
                  <a:schemeClr val="accent5">
                    <a:lumMod val="75000"/>
                  </a:schemeClr>
                </a:solidFill>
              </a:rPr>
              <a:t>Value</a:t>
            </a:r>
            <a:r>
              <a:rPr lang="en-US" dirty="0"/>
              <a:t>  (</a:t>
            </a:r>
            <a:r>
              <a:rPr lang="en-US" dirty="0" err="1"/>
              <a:t>Dimensiones</a:t>
            </a:r>
            <a:r>
              <a:rPr lang="en-US" dirty="0"/>
              <a:t> </a:t>
            </a:r>
            <a:r>
              <a:rPr lang="en-US" dirty="0" err="1"/>
              <a:t>típicamente</a:t>
            </a:r>
            <a:r>
              <a:rPr lang="en-US" dirty="0"/>
              <a:t> </a:t>
            </a:r>
            <a:r>
              <a:rPr lang="en-US" dirty="0" err="1"/>
              <a:t>más</a:t>
            </a:r>
            <a:r>
              <a:rPr lang="en-US" dirty="0"/>
              <a:t> </a:t>
            </a:r>
            <a:r>
              <a:rPr lang="en-US" dirty="0" err="1"/>
              <a:t>pequeñas</a:t>
            </a:r>
            <a:r>
              <a:rPr lang="en-US" dirty="0"/>
              <a:t>). </a:t>
            </a:r>
          </a:p>
          <a:p>
            <a:pPr marL="0" indent="0" fontAlgn="base">
              <a:buNone/>
            </a:pPr>
            <a:r>
              <a:rPr lang="es-ES" dirty="0"/>
              <a:t>multiplicando el </a:t>
            </a:r>
            <a:r>
              <a:rPr lang="es-ES" dirty="0" err="1"/>
              <a:t>embedding</a:t>
            </a:r>
            <a:r>
              <a:rPr lang="es-ES" dirty="0"/>
              <a:t> por tres matrices que entrenamos</a:t>
            </a:r>
            <a:endParaRPr lang="en-US" dirty="0"/>
          </a:p>
        </p:txBody>
      </p:sp>
      <p:sp>
        <p:nvSpPr>
          <p:cNvPr id="4" name="Content Placeholder 2">
            <a:extLst>
              <a:ext uri="{FF2B5EF4-FFF2-40B4-BE49-F238E27FC236}">
                <a16:creationId xmlns:a16="http://schemas.microsoft.com/office/drawing/2014/main" id="{40BF35A1-B66B-4794-9A82-FBEF676F8322}"/>
              </a:ext>
            </a:extLst>
          </p:cNvPr>
          <p:cNvSpPr txBox="1">
            <a:spLocks/>
          </p:cNvSpPr>
          <p:nvPr/>
        </p:nvSpPr>
        <p:spPr>
          <a:xfrm>
            <a:off x="164869" y="799335"/>
            <a:ext cx="10515600" cy="102841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Mientras se procesa </a:t>
            </a:r>
            <a:r>
              <a:rPr lang="es-ES" b="1" dirty="0"/>
              <a:t>cada palabra</a:t>
            </a:r>
            <a:r>
              <a:rPr lang="es-ES" dirty="0"/>
              <a:t>, permite mirar otras posiciones en la secuencia de entrada en busca de pistas para construir una mejor codificación para </a:t>
            </a:r>
            <a:r>
              <a:rPr lang="es-ES" b="1" dirty="0"/>
              <a:t>esta</a:t>
            </a:r>
            <a:r>
              <a:rPr lang="es-ES" dirty="0"/>
              <a:t> </a:t>
            </a:r>
            <a:r>
              <a:rPr lang="es-ES" b="1" dirty="0"/>
              <a:t>palabra</a:t>
            </a:r>
            <a:r>
              <a:rPr lang="es-ES" dirty="0"/>
              <a:t>.</a:t>
            </a:r>
            <a:endParaRPr lang="en-CA" dirty="0"/>
          </a:p>
        </p:txBody>
      </p:sp>
      <p:pic>
        <p:nvPicPr>
          <p:cNvPr id="5" name="Picture 4">
            <a:extLst>
              <a:ext uri="{FF2B5EF4-FFF2-40B4-BE49-F238E27FC236}">
                <a16:creationId xmlns:a16="http://schemas.microsoft.com/office/drawing/2014/main" id="{FA1EA652-F281-42F7-8290-6D0CA6BABC76}"/>
              </a:ext>
            </a:extLst>
          </p:cNvPr>
          <p:cNvPicPr>
            <a:picLocks noChangeAspect="1"/>
          </p:cNvPicPr>
          <p:nvPr/>
        </p:nvPicPr>
        <p:blipFill>
          <a:blip r:embed="rId3"/>
          <a:stretch>
            <a:fillRect/>
          </a:stretch>
        </p:blipFill>
        <p:spPr>
          <a:xfrm>
            <a:off x="4628386" y="1923010"/>
            <a:ext cx="7530256" cy="4533207"/>
          </a:xfrm>
          <a:prstGeom prst="rect">
            <a:avLst/>
          </a:prstGeom>
        </p:spPr>
      </p:pic>
    </p:spTree>
    <p:extLst>
      <p:ext uri="{BB962C8B-B14F-4D97-AF65-F5344CB8AC3E}">
        <p14:creationId xmlns:p14="http://schemas.microsoft.com/office/powerpoint/2010/main" val="1489091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6C1A-794C-4E81-9D5E-5F304102A109}"/>
              </a:ext>
            </a:extLst>
          </p:cNvPr>
          <p:cNvSpPr>
            <a:spLocks noGrp="1"/>
          </p:cNvSpPr>
          <p:nvPr>
            <p:ph type="title"/>
          </p:nvPr>
        </p:nvSpPr>
        <p:spPr>
          <a:xfrm>
            <a:off x="56804" y="-166254"/>
            <a:ext cx="10515600" cy="1325563"/>
          </a:xfrm>
        </p:spPr>
        <p:txBody>
          <a:bodyPr/>
          <a:lstStyle/>
          <a:p>
            <a:r>
              <a:rPr lang="en-CA" dirty="0"/>
              <a:t>Self-Attention</a:t>
            </a:r>
          </a:p>
        </p:txBody>
      </p:sp>
      <p:sp>
        <p:nvSpPr>
          <p:cNvPr id="3" name="Content Placeholder 2">
            <a:extLst>
              <a:ext uri="{FF2B5EF4-FFF2-40B4-BE49-F238E27FC236}">
                <a16:creationId xmlns:a16="http://schemas.microsoft.com/office/drawing/2014/main" id="{B8405D46-D966-4FE5-B2FE-B685758A529C}"/>
              </a:ext>
            </a:extLst>
          </p:cNvPr>
          <p:cNvSpPr>
            <a:spLocks noGrp="1"/>
          </p:cNvSpPr>
          <p:nvPr>
            <p:ph idx="1"/>
          </p:nvPr>
        </p:nvSpPr>
        <p:spPr>
          <a:xfrm>
            <a:off x="-12553" y="1041659"/>
            <a:ext cx="4727171" cy="4774681"/>
          </a:xfrm>
        </p:spPr>
        <p:txBody>
          <a:bodyPr>
            <a:normAutofit lnSpcReduction="10000"/>
          </a:bodyPr>
          <a:lstStyle/>
          <a:p>
            <a:pPr marL="0" indent="0" fontAlgn="base">
              <a:buNone/>
            </a:pPr>
            <a:r>
              <a:rPr lang="en-US" b="1" dirty="0"/>
              <a:t>Step 2: </a:t>
            </a:r>
            <a:r>
              <a:rPr lang="en-US" b="1" dirty="0" err="1"/>
              <a:t>Calcular</a:t>
            </a:r>
            <a:r>
              <a:rPr lang="en-US" b="1" dirty="0"/>
              <a:t> </a:t>
            </a:r>
            <a:r>
              <a:rPr lang="en-US" b="1" dirty="0" err="1"/>
              <a:t>una</a:t>
            </a:r>
            <a:r>
              <a:rPr lang="en-US" b="1" dirty="0"/>
              <a:t> </a:t>
            </a:r>
            <a:r>
              <a:rPr lang="en-US" b="1" dirty="0" err="1"/>
              <a:t>puntuación</a:t>
            </a:r>
            <a:r>
              <a:rPr lang="en-US" b="1" dirty="0"/>
              <a:t> </a:t>
            </a:r>
            <a:r>
              <a:rPr lang="es-ES" dirty="0"/>
              <a:t>(¡como hemos visto para la atención regular!)  Cuánto enfoque colocar en otras partes de la oración de entrada a medida que codificamos una palabra en una posición determinada.</a:t>
            </a:r>
          </a:p>
          <a:p>
            <a:pPr marL="0" indent="0" fontAlgn="base">
              <a:buNone/>
            </a:pPr>
            <a:r>
              <a:rPr lang="es-ES" dirty="0"/>
              <a:t>Tome el producto escalar del </a:t>
            </a:r>
            <a:r>
              <a:rPr lang="es-ES" dirty="0">
                <a:solidFill>
                  <a:srgbClr val="7030A0"/>
                </a:solidFill>
              </a:rPr>
              <a:t>vector de consulta </a:t>
            </a:r>
            <a:r>
              <a:rPr lang="es-ES" dirty="0"/>
              <a:t>con el </a:t>
            </a:r>
            <a:r>
              <a:rPr lang="es-ES" dirty="0">
                <a:solidFill>
                  <a:schemeClr val="accent2">
                    <a:lumMod val="60000"/>
                    <a:lumOff val="40000"/>
                  </a:schemeClr>
                </a:solidFill>
              </a:rPr>
              <a:t>vector clave </a:t>
            </a:r>
            <a:r>
              <a:rPr lang="es-ES" dirty="0"/>
              <a:t>de la palabra respectiva que estamos puntuando.</a:t>
            </a:r>
            <a:endParaRPr lang="en-US" dirty="0"/>
          </a:p>
        </p:txBody>
      </p:sp>
      <p:grpSp>
        <p:nvGrpSpPr>
          <p:cNvPr id="8" name="Group 7">
            <a:extLst>
              <a:ext uri="{FF2B5EF4-FFF2-40B4-BE49-F238E27FC236}">
                <a16:creationId xmlns:a16="http://schemas.microsoft.com/office/drawing/2014/main" id="{7A30009F-7EE4-498C-B67D-EA4499A8A368}"/>
              </a:ext>
            </a:extLst>
          </p:cNvPr>
          <p:cNvGrpSpPr/>
          <p:nvPr/>
        </p:nvGrpSpPr>
        <p:grpSpPr>
          <a:xfrm>
            <a:off x="4813068" y="720436"/>
            <a:ext cx="7074132" cy="4644044"/>
            <a:chOff x="5261955" y="1446414"/>
            <a:chExt cx="6930045" cy="4353502"/>
          </a:xfrm>
        </p:grpSpPr>
        <p:pic>
          <p:nvPicPr>
            <p:cNvPr id="6" name="Picture 5">
              <a:extLst>
                <a:ext uri="{FF2B5EF4-FFF2-40B4-BE49-F238E27FC236}">
                  <a16:creationId xmlns:a16="http://schemas.microsoft.com/office/drawing/2014/main" id="{2CB0B177-571D-43CC-B357-C1B69EBAA854}"/>
                </a:ext>
              </a:extLst>
            </p:cNvPr>
            <p:cNvPicPr>
              <a:picLocks noChangeAspect="1"/>
            </p:cNvPicPr>
            <p:nvPr/>
          </p:nvPicPr>
          <p:blipFill rotWithShape="1">
            <a:blip r:embed="rId3"/>
            <a:srcRect l="30659" t="390"/>
            <a:stretch/>
          </p:blipFill>
          <p:spPr>
            <a:xfrm>
              <a:off x="6752169" y="1446414"/>
              <a:ext cx="5439831" cy="4289772"/>
            </a:xfrm>
            <a:prstGeom prst="rect">
              <a:avLst/>
            </a:prstGeom>
          </p:spPr>
        </p:pic>
        <p:pic>
          <p:nvPicPr>
            <p:cNvPr id="7" name="Picture 6">
              <a:extLst>
                <a:ext uri="{FF2B5EF4-FFF2-40B4-BE49-F238E27FC236}">
                  <a16:creationId xmlns:a16="http://schemas.microsoft.com/office/drawing/2014/main" id="{2F78286B-942B-467F-89B0-EB71D97372B1}"/>
                </a:ext>
              </a:extLst>
            </p:cNvPr>
            <p:cNvPicPr>
              <a:picLocks noChangeAspect="1"/>
            </p:cNvPicPr>
            <p:nvPr/>
          </p:nvPicPr>
          <p:blipFill rotWithShape="1">
            <a:blip r:embed="rId3"/>
            <a:srcRect r="82233"/>
            <a:stretch/>
          </p:blipFill>
          <p:spPr>
            <a:xfrm>
              <a:off x="5261955" y="1493339"/>
              <a:ext cx="1393769" cy="4306577"/>
            </a:xfrm>
            <a:prstGeom prst="rect">
              <a:avLst/>
            </a:prstGeom>
          </p:spPr>
        </p:pic>
      </p:grpSp>
      <p:sp>
        <p:nvSpPr>
          <p:cNvPr id="9" name="Content Placeholder 2">
            <a:extLst>
              <a:ext uri="{FF2B5EF4-FFF2-40B4-BE49-F238E27FC236}">
                <a16:creationId xmlns:a16="http://schemas.microsoft.com/office/drawing/2014/main" id="{37F490F8-65B4-4FCD-ABA8-F3EABCE47FA6}"/>
              </a:ext>
            </a:extLst>
          </p:cNvPr>
          <p:cNvSpPr txBox="1">
            <a:spLocks/>
          </p:cNvSpPr>
          <p:nvPr/>
        </p:nvSpPr>
        <p:spPr>
          <a:xfrm>
            <a:off x="304800" y="5058091"/>
            <a:ext cx="11108575" cy="47746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endParaRPr lang="en-US" dirty="0"/>
          </a:p>
          <a:p>
            <a:pPr marL="0" indent="0" fontAlgn="base">
              <a:buNone/>
            </a:pPr>
            <a:r>
              <a:rPr lang="es-ES" dirty="0"/>
              <a:t>Procesando la autoatención para la palabra "Pensamiento" en la posición #1, la primera puntuación sería el producto escalar de </a:t>
            </a:r>
            <a:r>
              <a:rPr lang="es-ES" dirty="0">
                <a:solidFill>
                  <a:srgbClr val="7030A0"/>
                </a:solidFill>
              </a:rPr>
              <a:t>q1</a:t>
            </a:r>
            <a:r>
              <a:rPr lang="es-ES" dirty="0"/>
              <a:t> y </a:t>
            </a:r>
            <a:r>
              <a:rPr lang="es-ES" dirty="0">
                <a:solidFill>
                  <a:schemeClr val="accent2">
                    <a:lumMod val="60000"/>
                    <a:lumOff val="40000"/>
                  </a:schemeClr>
                </a:solidFill>
              </a:rPr>
              <a:t>k1</a:t>
            </a:r>
            <a:r>
              <a:rPr lang="en-US" dirty="0"/>
              <a:t>. </a:t>
            </a:r>
            <a:r>
              <a:rPr lang="es-ES" dirty="0"/>
              <a:t>La segunda puntuación sería el producto escalar de </a:t>
            </a:r>
            <a:r>
              <a:rPr lang="es-ES" dirty="0">
                <a:solidFill>
                  <a:srgbClr val="7030A0"/>
                </a:solidFill>
              </a:rPr>
              <a:t>q1</a:t>
            </a:r>
            <a:r>
              <a:rPr lang="es-ES" dirty="0"/>
              <a:t> y </a:t>
            </a:r>
            <a:r>
              <a:rPr lang="es-ES" dirty="0">
                <a:solidFill>
                  <a:schemeClr val="accent2">
                    <a:lumMod val="60000"/>
                    <a:lumOff val="40000"/>
                  </a:schemeClr>
                </a:solidFill>
              </a:rPr>
              <a:t>k2</a:t>
            </a:r>
            <a:r>
              <a:rPr lang="es-ES" dirty="0"/>
              <a:t>.</a:t>
            </a:r>
            <a:endParaRPr lang="en-US" dirty="0"/>
          </a:p>
        </p:txBody>
      </p:sp>
    </p:spTree>
    <p:extLst>
      <p:ext uri="{BB962C8B-B14F-4D97-AF65-F5344CB8AC3E}">
        <p14:creationId xmlns:p14="http://schemas.microsoft.com/office/powerpoint/2010/main" val="438565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2495-6466-46CA-A9F2-888E51C4AC93}"/>
              </a:ext>
            </a:extLst>
          </p:cNvPr>
          <p:cNvSpPr>
            <a:spLocks noGrp="1"/>
          </p:cNvSpPr>
          <p:nvPr>
            <p:ph type="title"/>
          </p:nvPr>
        </p:nvSpPr>
        <p:spPr>
          <a:xfrm>
            <a:off x="128847" y="76950"/>
            <a:ext cx="10515600" cy="1325563"/>
          </a:xfrm>
        </p:spPr>
        <p:txBody>
          <a:bodyPr/>
          <a:lstStyle/>
          <a:p>
            <a:r>
              <a:rPr lang="en-CA" dirty="0"/>
              <a:t>Self Attention</a:t>
            </a:r>
          </a:p>
        </p:txBody>
      </p:sp>
      <p:sp>
        <p:nvSpPr>
          <p:cNvPr id="3" name="Content Placeholder 2">
            <a:extLst>
              <a:ext uri="{FF2B5EF4-FFF2-40B4-BE49-F238E27FC236}">
                <a16:creationId xmlns:a16="http://schemas.microsoft.com/office/drawing/2014/main" id="{052A7A5F-AF74-4C48-B058-00FDCCD9AFA2}"/>
              </a:ext>
            </a:extLst>
          </p:cNvPr>
          <p:cNvSpPr>
            <a:spLocks noGrp="1"/>
          </p:cNvSpPr>
          <p:nvPr>
            <p:ph idx="1"/>
          </p:nvPr>
        </p:nvSpPr>
        <p:spPr>
          <a:xfrm>
            <a:off x="128847" y="1118541"/>
            <a:ext cx="4082934" cy="4920254"/>
          </a:xfrm>
        </p:spPr>
        <p:txBody>
          <a:bodyPr/>
          <a:lstStyle/>
          <a:p>
            <a:r>
              <a:rPr lang="en-US" b="1" dirty="0"/>
              <a:t>Step 3</a:t>
            </a:r>
            <a:r>
              <a:rPr lang="en-US" dirty="0"/>
              <a:t> </a:t>
            </a:r>
            <a:r>
              <a:rPr lang="es-ES" dirty="0"/>
              <a:t>Divida las puntuaciones por la raíz cuadrada de la dimensión de los </a:t>
            </a:r>
            <a:r>
              <a:rPr lang="es-ES" dirty="0">
                <a:solidFill>
                  <a:schemeClr val="accent2">
                    <a:lumMod val="60000"/>
                    <a:lumOff val="40000"/>
                  </a:schemeClr>
                </a:solidFill>
              </a:rPr>
              <a:t>vectores clave </a:t>
            </a:r>
            <a:r>
              <a:rPr lang="es-ES" dirty="0"/>
              <a:t>(gradientes más estables).</a:t>
            </a:r>
          </a:p>
          <a:p>
            <a:r>
              <a:rPr lang="en-US" b="1" dirty="0"/>
              <a:t>Step 4</a:t>
            </a:r>
            <a:r>
              <a:rPr lang="en-US" dirty="0"/>
              <a:t> </a:t>
            </a:r>
            <a:r>
              <a:rPr lang="es-ES" dirty="0"/>
              <a:t>Pase el resultado a través de una operación </a:t>
            </a:r>
            <a:r>
              <a:rPr lang="es-ES" dirty="0" err="1"/>
              <a:t>softmax</a:t>
            </a:r>
            <a:r>
              <a:rPr lang="es-ES" dirty="0"/>
              <a:t>. (todos positivos y suman 1)</a:t>
            </a:r>
            <a:endParaRPr lang="en-CA" dirty="0"/>
          </a:p>
        </p:txBody>
      </p:sp>
      <p:pic>
        <p:nvPicPr>
          <p:cNvPr id="4" name="Picture 3">
            <a:extLst>
              <a:ext uri="{FF2B5EF4-FFF2-40B4-BE49-F238E27FC236}">
                <a16:creationId xmlns:a16="http://schemas.microsoft.com/office/drawing/2014/main" id="{E067ADCA-A55F-4B8E-8C94-A1D80AA7E9F5}"/>
              </a:ext>
            </a:extLst>
          </p:cNvPr>
          <p:cNvPicPr>
            <a:picLocks noChangeAspect="1"/>
          </p:cNvPicPr>
          <p:nvPr/>
        </p:nvPicPr>
        <p:blipFill>
          <a:blip r:embed="rId3"/>
          <a:stretch>
            <a:fillRect/>
          </a:stretch>
        </p:blipFill>
        <p:spPr>
          <a:xfrm>
            <a:off x="4353510" y="426720"/>
            <a:ext cx="7535236" cy="5527964"/>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817AB549-5C49-41D8-BB4F-1B6719CD5F58}"/>
                  </a:ext>
                </a:extLst>
              </p14:cNvPr>
              <p14:cNvContentPartPr/>
              <p14:nvPr/>
            </p14:nvContentPartPr>
            <p14:xfrm>
              <a:off x="434444" y="1396393"/>
              <a:ext cx="968760" cy="6120"/>
            </p14:xfrm>
          </p:contentPart>
        </mc:Choice>
        <mc:Fallback>
          <p:pic>
            <p:nvPicPr>
              <p:cNvPr id="6" name="Ink 5">
                <a:extLst>
                  <a:ext uri="{FF2B5EF4-FFF2-40B4-BE49-F238E27FC236}">
                    <a16:creationId xmlns:a16="http://schemas.microsoft.com/office/drawing/2014/main" id="{817AB549-5C49-41D8-BB4F-1B6719CD5F58}"/>
                  </a:ext>
                </a:extLst>
              </p:cNvPr>
              <p:cNvPicPr/>
              <p:nvPr/>
            </p:nvPicPr>
            <p:blipFill>
              <a:blip r:embed="rId5"/>
              <a:stretch>
                <a:fillRect/>
              </a:stretch>
            </p:blipFill>
            <p:spPr>
              <a:xfrm>
                <a:off x="362444" y="1243393"/>
                <a:ext cx="1112400" cy="31173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665C43A-A73D-4F75-9B45-3AB062AB2947}"/>
                  </a:ext>
                </a:extLst>
              </p14:cNvPr>
              <p14:cNvContentPartPr/>
              <p14:nvPr/>
            </p14:nvContentPartPr>
            <p14:xfrm>
              <a:off x="4377524" y="4964935"/>
              <a:ext cx="1959120" cy="89280"/>
            </p14:xfrm>
          </p:contentPart>
        </mc:Choice>
        <mc:Fallback xmlns="">
          <p:pic>
            <p:nvPicPr>
              <p:cNvPr id="7" name="Ink 6">
                <a:extLst>
                  <a:ext uri="{FF2B5EF4-FFF2-40B4-BE49-F238E27FC236}">
                    <a16:creationId xmlns:a16="http://schemas.microsoft.com/office/drawing/2014/main" id="{F665C43A-A73D-4F75-9B45-3AB062AB2947}"/>
                  </a:ext>
                </a:extLst>
              </p:cNvPr>
              <p:cNvPicPr/>
              <p:nvPr/>
            </p:nvPicPr>
            <p:blipFill>
              <a:blip r:embed="rId7"/>
              <a:stretch>
                <a:fillRect/>
              </a:stretch>
            </p:blipFill>
            <p:spPr>
              <a:xfrm>
                <a:off x="4305884" y="4821295"/>
                <a:ext cx="210276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34823CBE-5E98-46A4-A680-147FAA7090AF}"/>
                  </a:ext>
                </a:extLst>
              </p14:cNvPr>
              <p14:cNvContentPartPr/>
              <p14:nvPr/>
            </p14:nvContentPartPr>
            <p14:xfrm>
              <a:off x="503837" y="4125797"/>
              <a:ext cx="907560" cy="39960"/>
            </p14:xfrm>
          </p:contentPart>
        </mc:Choice>
        <mc:Fallback>
          <p:pic>
            <p:nvPicPr>
              <p:cNvPr id="8" name="Ink 7">
                <a:extLst>
                  <a:ext uri="{FF2B5EF4-FFF2-40B4-BE49-F238E27FC236}">
                    <a16:creationId xmlns:a16="http://schemas.microsoft.com/office/drawing/2014/main" id="{34823CBE-5E98-46A4-A680-147FAA7090AF}"/>
                  </a:ext>
                </a:extLst>
              </p:cNvPr>
              <p:cNvPicPr/>
              <p:nvPr/>
            </p:nvPicPr>
            <p:blipFill>
              <a:blip r:embed="rId9"/>
              <a:stretch>
                <a:fillRect/>
              </a:stretch>
            </p:blipFill>
            <p:spPr>
              <a:xfrm>
                <a:off x="431837" y="3981797"/>
                <a:ext cx="10512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FE913276-5AC7-412D-A721-AFF89D6E6B82}"/>
                  </a:ext>
                </a:extLst>
              </p14:cNvPr>
              <p14:cNvContentPartPr/>
              <p14:nvPr/>
            </p14:nvContentPartPr>
            <p14:xfrm>
              <a:off x="4272404" y="5585935"/>
              <a:ext cx="1143000" cy="180360"/>
            </p14:xfrm>
          </p:contentPart>
        </mc:Choice>
        <mc:Fallback xmlns="">
          <p:pic>
            <p:nvPicPr>
              <p:cNvPr id="9" name="Ink 8">
                <a:extLst>
                  <a:ext uri="{FF2B5EF4-FFF2-40B4-BE49-F238E27FC236}">
                    <a16:creationId xmlns:a16="http://schemas.microsoft.com/office/drawing/2014/main" id="{FE913276-5AC7-412D-A721-AFF89D6E6B82}"/>
                  </a:ext>
                </a:extLst>
              </p:cNvPr>
              <p:cNvPicPr/>
              <p:nvPr/>
            </p:nvPicPr>
            <p:blipFill>
              <a:blip r:embed="rId11"/>
              <a:stretch>
                <a:fillRect/>
              </a:stretch>
            </p:blipFill>
            <p:spPr>
              <a:xfrm>
                <a:off x="4200764" y="5441935"/>
                <a:ext cx="1286640" cy="468000"/>
              </a:xfrm>
              <a:prstGeom prst="rect">
                <a:avLst/>
              </a:prstGeom>
            </p:spPr>
          </p:pic>
        </mc:Fallback>
      </mc:AlternateContent>
      <p:sp>
        <p:nvSpPr>
          <p:cNvPr id="11" name="Content Placeholder 2">
            <a:extLst>
              <a:ext uri="{FF2B5EF4-FFF2-40B4-BE49-F238E27FC236}">
                <a16:creationId xmlns:a16="http://schemas.microsoft.com/office/drawing/2014/main" id="{FDB56BF0-7CC6-4488-AF0E-0F183623F26E}"/>
              </a:ext>
            </a:extLst>
          </p:cNvPr>
          <p:cNvSpPr txBox="1">
            <a:spLocks/>
          </p:cNvSpPr>
          <p:nvPr/>
        </p:nvSpPr>
        <p:spPr>
          <a:xfrm>
            <a:off x="503837" y="6038795"/>
            <a:ext cx="10065328" cy="7892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Intuition</a:t>
            </a:r>
            <a:r>
              <a:rPr lang="en-US" dirty="0"/>
              <a:t>: </a:t>
            </a:r>
            <a:r>
              <a:rPr lang="es-ES" dirty="0"/>
              <a:t>La puntuación </a:t>
            </a:r>
            <a:r>
              <a:rPr lang="es-ES" dirty="0" err="1"/>
              <a:t>softmax</a:t>
            </a:r>
            <a:r>
              <a:rPr lang="es-ES" dirty="0"/>
              <a:t> determina cuánto se expresará cada palabra en esta posición.</a:t>
            </a:r>
            <a:endParaRPr lang="en-CA" dirty="0"/>
          </a:p>
        </p:txBody>
      </p:sp>
    </p:spTree>
    <p:extLst>
      <p:ext uri="{BB962C8B-B14F-4D97-AF65-F5344CB8AC3E}">
        <p14:creationId xmlns:p14="http://schemas.microsoft.com/office/powerpoint/2010/main" val="3628993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2495-6466-46CA-A9F2-888E51C4AC93}"/>
              </a:ext>
            </a:extLst>
          </p:cNvPr>
          <p:cNvSpPr>
            <a:spLocks noGrp="1"/>
          </p:cNvSpPr>
          <p:nvPr>
            <p:ph type="title"/>
          </p:nvPr>
        </p:nvSpPr>
        <p:spPr>
          <a:xfrm>
            <a:off x="128847" y="76951"/>
            <a:ext cx="8283633" cy="959370"/>
          </a:xfrm>
        </p:spPr>
        <p:txBody>
          <a:bodyPr/>
          <a:lstStyle/>
          <a:p>
            <a:r>
              <a:rPr lang="en-CA" dirty="0"/>
              <a:t>Self Attention</a:t>
            </a:r>
          </a:p>
        </p:txBody>
      </p:sp>
      <p:sp>
        <p:nvSpPr>
          <p:cNvPr id="3" name="Content Placeholder 2">
            <a:extLst>
              <a:ext uri="{FF2B5EF4-FFF2-40B4-BE49-F238E27FC236}">
                <a16:creationId xmlns:a16="http://schemas.microsoft.com/office/drawing/2014/main" id="{052A7A5F-AF74-4C48-B058-00FDCCD9AFA2}"/>
              </a:ext>
            </a:extLst>
          </p:cNvPr>
          <p:cNvSpPr>
            <a:spLocks noGrp="1"/>
          </p:cNvSpPr>
          <p:nvPr>
            <p:ph idx="1"/>
          </p:nvPr>
        </p:nvSpPr>
        <p:spPr>
          <a:xfrm>
            <a:off x="128847" y="896119"/>
            <a:ext cx="4847887" cy="2565861"/>
          </a:xfrm>
        </p:spPr>
        <p:txBody>
          <a:bodyPr/>
          <a:lstStyle/>
          <a:p>
            <a:r>
              <a:rPr lang="en-US" b="1" dirty="0"/>
              <a:t>Step6</a:t>
            </a:r>
            <a:r>
              <a:rPr lang="en-US" dirty="0"/>
              <a:t> : </a:t>
            </a:r>
            <a:r>
              <a:rPr lang="es-ES" dirty="0"/>
              <a:t>Suma los vectores de </a:t>
            </a:r>
            <a:r>
              <a:rPr lang="es-ES" dirty="0">
                <a:solidFill>
                  <a:srgbClr val="0070C0"/>
                </a:solidFill>
              </a:rPr>
              <a:t>valores ponderados</a:t>
            </a:r>
            <a:r>
              <a:rPr lang="es-ES" dirty="0"/>
              <a:t>. Esto produce </a:t>
            </a:r>
            <a:r>
              <a:rPr lang="es-ES" dirty="0">
                <a:solidFill>
                  <a:srgbClr val="FF0000"/>
                </a:solidFill>
              </a:rPr>
              <a:t>la salida de la capa de autoatención </a:t>
            </a:r>
            <a:r>
              <a:rPr lang="es-ES" dirty="0"/>
              <a:t>en esta posición</a:t>
            </a:r>
            <a:endParaRPr lang="en-CA"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F665C43A-A73D-4F75-9B45-3AB062AB2947}"/>
                  </a:ext>
                </a:extLst>
              </p14:cNvPr>
              <p14:cNvContentPartPr/>
              <p14:nvPr/>
            </p14:nvContentPartPr>
            <p14:xfrm>
              <a:off x="1485845" y="1100431"/>
              <a:ext cx="1959120" cy="89280"/>
            </p14:xfrm>
          </p:contentPart>
        </mc:Choice>
        <mc:Fallback xmlns="">
          <p:pic>
            <p:nvPicPr>
              <p:cNvPr id="7" name="Ink 6">
                <a:extLst>
                  <a:ext uri="{FF2B5EF4-FFF2-40B4-BE49-F238E27FC236}">
                    <a16:creationId xmlns:a16="http://schemas.microsoft.com/office/drawing/2014/main" id="{F665C43A-A73D-4F75-9B45-3AB062AB2947}"/>
                  </a:ext>
                </a:extLst>
              </p:cNvPr>
              <p:cNvPicPr/>
              <p:nvPr/>
            </p:nvPicPr>
            <p:blipFill>
              <a:blip r:embed="rId4"/>
              <a:stretch>
                <a:fillRect/>
              </a:stretch>
            </p:blipFill>
            <p:spPr>
              <a:xfrm>
                <a:off x="1414205" y="956791"/>
                <a:ext cx="2102760" cy="376920"/>
              </a:xfrm>
              <a:prstGeom prst="rect">
                <a:avLst/>
              </a:prstGeom>
            </p:spPr>
          </p:pic>
        </mc:Fallback>
      </mc:AlternateContent>
      <p:sp>
        <p:nvSpPr>
          <p:cNvPr id="11" name="Content Placeholder 2">
            <a:extLst>
              <a:ext uri="{FF2B5EF4-FFF2-40B4-BE49-F238E27FC236}">
                <a16:creationId xmlns:a16="http://schemas.microsoft.com/office/drawing/2014/main" id="{FDB56BF0-7CC6-4488-AF0E-0F183623F26E}"/>
              </a:ext>
            </a:extLst>
          </p:cNvPr>
          <p:cNvSpPr txBox="1">
            <a:spLocks/>
          </p:cNvSpPr>
          <p:nvPr/>
        </p:nvSpPr>
        <p:spPr>
          <a:xfrm>
            <a:off x="137038" y="2815197"/>
            <a:ext cx="5220046" cy="390039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Más </a:t>
            </a:r>
            <a:r>
              <a:rPr lang="en-US" b="1" dirty="0" err="1"/>
              <a:t>detalles</a:t>
            </a:r>
            <a:r>
              <a:rPr lang="en-US" b="1" dirty="0"/>
              <a:t>:</a:t>
            </a:r>
          </a:p>
          <a:p>
            <a:pPr marL="0" indent="0">
              <a:buNone/>
            </a:pPr>
            <a:r>
              <a:rPr lang="es-ES" dirty="0"/>
              <a:t>Lo que hemos visto para una palabra se hace para todas las palabras (usando matrices)</a:t>
            </a:r>
          </a:p>
          <a:p>
            <a:r>
              <a:rPr lang="es-ES" dirty="0"/>
              <a:t>Necesidad de codificar la posición de las palabras</a:t>
            </a:r>
          </a:p>
          <a:p>
            <a:r>
              <a:rPr lang="es-ES" dirty="0"/>
              <a:t>Y mejoró usando un mecanismo llamado atención "</a:t>
            </a:r>
            <a:r>
              <a:rPr lang="es-ES" dirty="0" err="1"/>
              <a:t>multicéfalo</a:t>
            </a:r>
            <a:r>
              <a:rPr lang="es-ES" dirty="0"/>
              <a:t>“</a:t>
            </a:r>
          </a:p>
          <a:p>
            <a:pPr marL="0" indent="0">
              <a:buNone/>
            </a:pPr>
            <a:r>
              <a:rPr lang="en-CA" dirty="0"/>
              <a:t>(</a:t>
            </a:r>
            <a:r>
              <a:rPr lang="es-ES" dirty="0"/>
              <a:t>algo así como múltiples filtros para CNN)</a:t>
            </a:r>
            <a:endParaRPr lang="en-CA" dirty="0"/>
          </a:p>
          <a:p>
            <a:pPr marL="0" indent="0">
              <a:buNone/>
            </a:pPr>
            <a:endParaRPr lang="en-CA" dirty="0"/>
          </a:p>
        </p:txBody>
      </p:sp>
      <p:pic>
        <p:nvPicPr>
          <p:cNvPr id="5" name="Picture 4">
            <a:extLst>
              <a:ext uri="{FF2B5EF4-FFF2-40B4-BE49-F238E27FC236}">
                <a16:creationId xmlns:a16="http://schemas.microsoft.com/office/drawing/2014/main" id="{342333D6-62CB-43BE-AC11-85A5A03E9B87}"/>
              </a:ext>
            </a:extLst>
          </p:cNvPr>
          <p:cNvPicPr>
            <a:picLocks noChangeAspect="1"/>
          </p:cNvPicPr>
          <p:nvPr/>
        </p:nvPicPr>
        <p:blipFill>
          <a:blip r:embed="rId5"/>
          <a:stretch>
            <a:fillRect/>
          </a:stretch>
        </p:blipFill>
        <p:spPr>
          <a:xfrm>
            <a:off x="5357084" y="15990"/>
            <a:ext cx="6636774" cy="6858000"/>
          </a:xfrm>
          <a:prstGeom prst="rect">
            <a:avLst/>
          </a:prstGeom>
        </p:spPr>
      </p:pic>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06AA7D07-0230-415B-97C2-7F3E45494EAC}"/>
                  </a:ext>
                </a:extLst>
              </p14:cNvPr>
              <p14:cNvContentPartPr/>
              <p14:nvPr/>
            </p14:nvContentPartPr>
            <p14:xfrm>
              <a:off x="5536501" y="5214152"/>
              <a:ext cx="576212" cy="534219"/>
            </p14:xfrm>
          </p:contentPart>
        </mc:Choice>
        <mc:Fallback xmlns="">
          <p:pic>
            <p:nvPicPr>
              <p:cNvPr id="12" name="Ink 11">
                <a:extLst>
                  <a:ext uri="{FF2B5EF4-FFF2-40B4-BE49-F238E27FC236}">
                    <a16:creationId xmlns:a16="http://schemas.microsoft.com/office/drawing/2014/main" id="{06AA7D07-0230-415B-97C2-7F3E45494EAC}"/>
                  </a:ext>
                </a:extLst>
              </p:cNvPr>
              <p:cNvPicPr/>
              <p:nvPr/>
            </p:nvPicPr>
            <p:blipFill>
              <a:blip r:embed="rId4"/>
              <a:stretch>
                <a:fillRect/>
              </a:stretch>
            </p:blipFill>
            <p:spPr>
              <a:xfrm>
                <a:off x="5464519" y="5069475"/>
                <a:ext cx="719815" cy="823211"/>
              </a:xfrm>
              <a:prstGeom prst="rect">
                <a:avLst/>
              </a:prstGeom>
            </p:spPr>
          </p:pic>
        </mc:Fallback>
      </mc:AlternateContent>
    </p:spTree>
    <p:extLst>
      <p:ext uri="{BB962C8B-B14F-4D97-AF65-F5344CB8AC3E}">
        <p14:creationId xmlns:p14="http://schemas.microsoft.com/office/powerpoint/2010/main" val="343990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8BD0-B522-4D32-A436-9E3E621F33EB}"/>
              </a:ext>
            </a:extLst>
          </p:cNvPr>
          <p:cNvSpPr>
            <a:spLocks noGrp="1"/>
          </p:cNvSpPr>
          <p:nvPr>
            <p:ph type="title"/>
          </p:nvPr>
        </p:nvSpPr>
        <p:spPr>
          <a:xfrm>
            <a:off x="217714" y="-18369"/>
            <a:ext cx="10515600" cy="1325563"/>
          </a:xfrm>
        </p:spPr>
        <p:txBody>
          <a:bodyPr/>
          <a:lstStyle/>
          <a:p>
            <a:r>
              <a:rPr lang="en-CA" dirty="0"/>
              <a:t>The Decoder Side</a:t>
            </a:r>
          </a:p>
        </p:txBody>
      </p:sp>
      <p:sp>
        <p:nvSpPr>
          <p:cNvPr id="3" name="Content Placeholder 2">
            <a:extLst>
              <a:ext uri="{FF2B5EF4-FFF2-40B4-BE49-F238E27FC236}">
                <a16:creationId xmlns:a16="http://schemas.microsoft.com/office/drawing/2014/main" id="{80A06639-386D-4302-BE4C-ED8F2F2A5BA4}"/>
              </a:ext>
            </a:extLst>
          </p:cNvPr>
          <p:cNvSpPr>
            <a:spLocks noGrp="1"/>
          </p:cNvSpPr>
          <p:nvPr>
            <p:ph idx="1"/>
          </p:nvPr>
        </p:nvSpPr>
        <p:spPr>
          <a:xfrm>
            <a:off x="495301" y="923245"/>
            <a:ext cx="10515600" cy="4351338"/>
          </a:xfrm>
        </p:spPr>
        <p:txBody>
          <a:bodyPr/>
          <a:lstStyle/>
          <a:p>
            <a:pPr fontAlgn="base"/>
            <a:r>
              <a:rPr lang="es-ES" dirty="0"/>
              <a:t>Se basa en la mayoría de los conceptos del lado del codificador</a:t>
            </a:r>
            <a:endParaRPr lang="en-US" dirty="0"/>
          </a:p>
          <a:p>
            <a:pPr fontAlgn="base"/>
            <a:r>
              <a:rPr lang="en-US" dirty="0" err="1"/>
              <a:t>Animación</a:t>
            </a:r>
            <a:r>
              <a:rPr lang="en-US" dirty="0"/>
              <a:t> </a:t>
            </a:r>
            <a:r>
              <a:rPr lang="en-US" dirty="0" err="1"/>
              <a:t>en</a:t>
            </a:r>
            <a:r>
              <a:rPr lang="en-CA" dirty="0">
                <a:hlinkClick r:id="rId3"/>
              </a:rPr>
              <a:t>https://jalammar.github.io/illustrated-transformer/</a:t>
            </a:r>
            <a:endParaRPr lang="en-CA" dirty="0"/>
          </a:p>
          <a:p>
            <a:pPr fontAlgn="base"/>
            <a:endParaRPr lang="en-US" dirty="0"/>
          </a:p>
          <a:p>
            <a:endParaRPr lang="en-CA" dirty="0"/>
          </a:p>
        </p:txBody>
      </p:sp>
      <p:pic>
        <p:nvPicPr>
          <p:cNvPr id="4" name="Picture 3">
            <a:extLst>
              <a:ext uri="{FF2B5EF4-FFF2-40B4-BE49-F238E27FC236}">
                <a16:creationId xmlns:a16="http://schemas.microsoft.com/office/drawing/2014/main" id="{4A250D94-A6B2-4382-9E48-10895BDA83B9}"/>
              </a:ext>
            </a:extLst>
          </p:cNvPr>
          <p:cNvPicPr>
            <a:picLocks noChangeAspect="1"/>
          </p:cNvPicPr>
          <p:nvPr/>
        </p:nvPicPr>
        <p:blipFill rotWithShape="1">
          <a:blip r:embed="rId4"/>
          <a:srcRect l="5045" r="6875"/>
          <a:stretch/>
        </p:blipFill>
        <p:spPr>
          <a:xfrm>
            <a:off x="1475014" y="2007137"/>
            <a:ext cx="7799615" cy="4850863"/>
          </a:xfrm>
          <a:prstGeom prst="rect">
            <a:avLst/>
          </a:prstGeom>
        </p:spPr>
      </p:pic>
    </p:spTree>
    <p:extLst>
      <p:ext uri="{BB962C8B-B14F-4D97-AF65-F5344CB8AC3E}">
        <p14:creationId xmlns:p14="http://schemas.microsoft.com/office/powerpoint/2010/main" val="2677519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B02F-1404-4BAB-975F-CB948028404E}"/>
              </a:ext>
            </a:extLst>
          </p:cNvPr>
          <p:cNvSpPr>
            <a:spLocks noGrp="1"/>
          </p:cNvSpPr>
          <p:nvPr>
            <p:ph type="title"/>
          </p:nvPr>
        </p:nvSpPr>
        <p:spPr/>
        <p:txBody>
          <a:bodyPr/>
          <a:lstStyle/>
          <a:p>
            <a:r>
              <a:rPr lang="en-CA" dirty="0"/>
              <a:t>Transformers</a:t>
            </a:r>
          </a:p>
        </p:txBody>
      </p:sp>
      <p:sp>
        <p:nvSpPr>
          <p:cNvPr id="3" name="Content Placeholder 2">
            <a:extLst>
              <a:ext uri="{FF2B5EF4-FFF2-40B4-BE49-F238E27FC236}">
                <a16:creationId xmlns:a16="http://schemas.microsoft.com/office/drawing/2014/main" id="{17EB90AB-5737-4E96-B725-74A1984CF996}"/>
              </a:ext>
            </a:extLst>
          </p:cNvPr>
          <p:cNvSpPr>
            <a:spLocks noGrp="1"/>
          </p:cNvSpPr>
          <p:nvPr>
            <p:ph idx="1"/>
          </p:nvPr>
        </p:nvSpPr>
        <p:spPr/>
        <p:txBody>
          <a:bodyPr/>
          <a:lstStyle/>
          <a:p>
            <a:r>
              <a:rPr lang="en-US" dirty="0"/>
              <a:t>WIKIPEDIA:</a:t>
            </a:r>
          </a:p>
          <a:p>
            <a:r>
              <a:rPr lang="es-ES" dirty="0"/>
              <a:t>Sin embargo, a diferencia de las RNN, los transformadores no requieren que la secuencia se procese en orden. Por lo tanto, si los datos en cuestión son lenguaje natural, el </a:t>
            </a:r>
            <a:r>
              <a:rPr lang="es-ES" dirty="0" err="1"/>
              <a:t>Transformer</a:t>
            </a:r>
            <a:r>
              <a:rPr lang="es-ES" dirty="0"/>
              <a:t> no necesita procesar el comienzo de una oración antes de procesar el final. Debido a esta característica, el transformador permite mucha más paralelización que las RNN durante el entrenamiento. [1]</a:t>
            </a:r>
            <a:endParaRPr lang="en-CA" dirty="0"/>
          </a:p>
        </p:txBody>
      </p:sp>
    </p:spTree>
    <p:extLst>
      <p:ext uri="{BB962C8B-B14F-4D97-AF65-F5344CB8AC3E}">
        <p14:creationId xmlns:p14="http://schemas.microsoft.com/office/powerpoint/2010/main" val="772482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DB6DE-DC7A-4301-8D06-6471E0572BA1}"/>
              </a:ext>
            </a:extLst>
          </p:cNvPr>
          <p:cNvSpPr>
            <a:spLocks noGrp="1"/>
          </p:cNvSpPr>
          <p:nvPr>
            <p:ph idx="1"/>
          </p:nvPr>
        </p:nvSpPr>
        <p:spPr>
          <a:xfrm>
            <a:off x="838200" y="429492"/>
            <a:ext cx="8115300" cy="5747472"/>
          </a:xfrm>
        </p:spPr>
        <p:txBody>
          <a:bodyPr>
            <a:normAutofit fontScale="70000" lnSpcReduction="20000"/>
          </a:bodyPr>
          <a:lstStyle/>
          <a:p>
            <a:pPr marL="0" indent="0" algn="just">
              <a:buNone/>
            </a:pPr>
            <a:r>
              <a:rPr lang="es-ES" sz="4400" b="1" dirty="0"/>
              <a:t>El </a:t>
            </a:r>
            <a:r>
              <a:rPr lang="es-ES" sz="4400" b="1" dirty="0" err="1"/>
              <a:t>Transformer</a:t>
            </a:r>
            <a:r>
              <a:rPr lang="es-ES" sz="4400" b="1" dirty="0"/>
              <a:t> utiliza la atención de múltiples cabezales de tres maneras diferentes:</a:t>
            </a:r>
            <a:r>
              <a:rPr lang="en-US" sz="2900" b="1" dirty="0"/>
              <a:t> </a:t>
            </a:r>
          </a:p>
          <a:p>
            <a:pPr marL="0" indent="0" algn="just">
              <a:buNone/>
            </a:pPr>
            <a:r>
              <a:rPr lang="en-US" dirty="0"/>
              <a:t>En </a:t>
            </a:r>
            <a:r>
              <a:rPr lang="en-US" dirty="0" err="1"/>
              <a:t>Capaz</a:t>
            </a:r>
            <a:r>
              <a:rPr lang="en-US" dirty="0"/>
              <a:t> </a:t>
            </a:r>
            <a:r>
              <a:rPr lang="en-US" dirty="0">
                <a:solidFill>
                  <a:srgbClr val="0070C0"/>
                </a:solidFill>
              </a:rPr>
              <a:t>"encoder-decoder attention"</a:t>
            </a:r>
            <a:r>
              <a:rPr lang="en-US" dirty="0"/>
              <a:t>, </a:t>
            </a:r>
            <a:r>
              <a:rPr lang="es-ES" dirty="0"/>
              <a:t>las consultas provienen de la capa decodificadora anterior, y las claves y valores de memoria provienen de la salida del codificador. Esto permite que cada posición en el decodificador para atender todas las posiciones de la secuencia de entrada. </a:t>
            </a:r>
            <a:r>
              <a:rPr lang="es-ES" dirty="0">
                <a:highlight>
                  <a:srgbClr val="FFFF00"/>
                </a:highlight>
              </a:rPr>
              <a:t>Esto imita los mecanismos típicos de atención de codificador-decodificador en modelos de secuencia a secuencia.</a:t>
            </a:r>
          </a:p>
          <a:p>
            <a:pPr marL="0" indent="0" algn="just">
              <a:buNone/>
            </a:pPr>
            <a:r>
              <a:rPr lang="en-US" dirty="0"/>
              <a:t>* La </a:t>
            </a:r>
            <a:r>
              <a:rPr lang="en-US" dirty="0" err="1"/>
              <a:t>capa</a:t>
            </a:r>
            <a:r>
              <a:rPr lang="en-US" dirty="0"/>
              <a:t> </a:t>
            </a:r>
            <a:r>
              <a:rPr lang="en-US" dirty="0">
                <a:solidFill>
                  <a:srgbClr val="0070C0"/>
                </a:solidFill>
              </a:rPr>
              <a:t>encoder </a:t>
            </a:r>
            <a:r>
              <a:rPr lang="en-US" dirty="0" err="1">
                <a:solidFill>
                  <a:srgbClr val="0070C0"/>
                </a:solidFill>
              </a:rPr>
              <a:t>contiene</a:t>
            </a:r>
            <a:r>
              <a:rPr lang="en-US" dirty="0">
                <a:solidFill>
                  <a:srgbClr val="0070C0"/>
                </a:solidFill>
              </a:rPr>
              <a:t> self-attention </a:t>
            </a:r>
            <a:r>
              <a:rPr lang="en-US" dirty="0"/>
              <a:t>. </a:t>
            </a:r>
            <a:r>
              <a:rPr lang="es-ES" b="1" dirty="0"/>
              <a:t>En una capa de autoatención, todas las claves, valores y consultas provienen del mismo lugar, en este caso, la salida de la capa anterior en el codificador.</a:t>
            </a:r>
            <a:r>
              <a:rPr lang="es-ES" dirty="0"/>
              <a:t> Cada posición en el codificador puede atender a todas las posiciones en la capa anterior del codificador.</a:t>
            </a:r>
            <a:r>
              <a:rPr lang="en-US" dirty="0"/>
              <a:t> </a:t>
            </a:r>
          </a:p>
          <a:p>
            <a:pPr marL="0" indent="0" algn="just">
              <a:buNone/>
            </a:pPr>
            <a:r>
              <a:rPr lang="en-US" dirty="0"/>
              <a:t>*De forma similar, </a:t>
            </a:r>
            <a:r>
              <a:rPr lang="en-US" dirty="0">
                <a:solidFill>
                  <a:srgbClr val="0070C0"/>
                </a:solidFill>
              </a:rPr>
              <a:t>self-attention layers </a:t>
            </a:r>
            <a:r>
              <a:rPr lang="en-US" dirty="0" err="1">
                <a:solidFill>
                  <a:srgbClr val="0070C0"/>
                </a:solidFill>
              </a:rPr>
              <a:t>en</a:t>
            </a:r>
            <a:r>
              <a:rPr lang="en-US" dirty="0">
                <a:solidFill>
                  <a:srgbClr val="0070C0"/>
                </a:solidFill>
              </a:rPr>
              <a:t> </a:t>
            </a:r>
            <a:r>
              <a:rPr lang="en-US" dirty="0" err="1">
                <a:solidFill>
                  <a:srgbClr val="0070C0"/>
                </a:solidFill>
              </a:rPr>
              <a:t>el</a:t>
            </a:r>
            <a:r>
              <a:rPr lang="en-US" dirty="0">
                <a:solidFill>
                  <a:srgbClr val="0070C0"/>
                </a:solidFill>
              </a:rPr>
              <a:t> decoder </a:t>
            </a:r>
            <a:r>
              <a:rPr lang="es-ES" b="1" dirty="0"/>
              <a:t>Permite que cada posición en el decodificador atienda a todas las posiciones en el decodificador hasta esa posición inclusive.</a:t>
            </a:r>
            <a:r>
              <a:rPr lang="es-ES" dirty="0"/>
              <a:t> Necesitamos evitar el flujo de información hacia la izquierda en el decodificador para preservar la propiedad autorregresiva. Implementamos esto dentro de la atención escalada-producto-punto enmascarando (estableciendo en infinito) todos los valores en la entrada del </a:t>
            </a:r>
            <a:r>
              <a:rPr lang="es-ES" dirty="0" err="1"/>
              <a:t>softmax</a:t>
            </a:r>
            <a:r>
              <a:rPr lang="es-ES" dirty="0"/>
              <a:t> que corresponden a conexiones ilegales.</a:t>
            </a:r>
            <a:endParaRPr lang="en-CA" dirty="0"/>
          </a:p>
        </p:txBody>
      </p:sp>
      <p:sp>
        <p:nvSpPr>
          <p:cNvPr id="4" name="TextBox 3">
            <a:extLst>
              <a:ext uri="{FF2B5EF4-FFF2-40B4-BE49-F238E27FC236}">
                <a16:creationId xmlns:a16="http://schemas.microsoft.com/office/drawing/2014/main" id="{35498D8C-074E-47BB-A5A6-66C309A265B1}"/>
              </a:ext>
            </a:extLst>
          </p:cNvPr>
          <p:cNvSpPr txBox="1"/>
          <p:nvPr/>
        </p:nvSpPr>
        <p:spPr>
          <a:xfrm>
            <a:off x="9124207" y="2272147"/>
            <a:ext cx="2721429" cy="2677656"/>
          </a:xfrm>
          <a:prstGeom prst="rect">
            <a:avLst/>
          </a:prstGeom>
          <a:noFill/>
        </p:spPr>
        <p:txBody>
          <a:bodyPr wrap="square" rtlCol="0">
            <a:spAutoFit/>
          </a:bodyPr>
          <a:lstStyle/>
          <a:p>
            <a:r>
              <a:rPr lang="es-ES" sz="1400" dirty="0"/>
              <a:t>En cada paso, el modelo es autorregresivo
[10], consumiendo los símbolos generados previamente como entrada adicional al generar el siguiente.
 El modelo autorregresivo especifica que la variable de salida depende linealmente de sus propios valores anteriores y de un término estocástico (un término imperfectamente predecible);</a:t>
            </a:r>
            <a:endParaRPr lang="en-CA" sz="1400" dirty="0"/>
          </a:p>
        </p:txBody>
      </p:sp>
    </p:spTree>
    <p:extLst>
      <p:ext uri="{BB962C8B-B14F-4D97-AF65-F5344CB8AC3E}">
        <p14:creationId xmlns:p14="http://schemas.microsoft.com/office/powerpoint/2010/main" val="2569129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1B8E0-4411-4830-BC52-1C0242529221}"/>
              </a:ext>
            </a:extLst>
          </p:cNvPr>
          <p:cNvSpPr>
            <a:spLocks noGrp="1"/>
          </p:cNvSpPr>
          <p:nvPr>
            <p:ph idx="1"/>
          </p:nvPr>
        </p:nvSpPr>
        <p:spPr>
          <a:xfrm>
            <a:off x="5861914" y="4948577"/>
            <a:ext cx="5208858" cy="1778795"/>
          </a:xfrm>
        </p:spPr>
        <p:txBody>
          <a:bodyPr>
            <a:normAutofit/>
          </a:bodyPr>
          <a:lstStyle/>
          <a:p>
            <a:pPr marL="0" indent="0" algn="just">
              <a:buNone/>
            </a:pPr>
            <a:r>
              <a:rPr lang="es-ES" sz="1600" dirty="0"/>
              <a:t>Una función de atención se puede describir como la asignación de una consulta y un conjunto de pares clave-valor a una salida, donde la consulta, las claves, los valores y la salida son vectores. La salida se calcula como una suma ponderada de los valores, donde el peso asignado a cada valor se calcula mediante una función de compatibilidad de la consulta con la clave correspondiente.</a:t>
            </a:r>
            <a:endParaRPr lang="en-CA" sz="1600" dirty="0"/>
          </a:p>
        </p:txBody>
      </p:sp>
      <p:pic>
        <p:nvPicPr>
          <p:cNvPr id="4" name="Picture 3">
            <a:extLst>
              <a:ext uri="{FF2B5EF4-FFF2-40B4-BE49-F238E27FC236}">
                <a16:creationId xmlns:a16="http://schemas.microsoft.com/office/drawing/2014/main" id="{A3C36CBF-44A0-4E4C-A69A-FC0AA9B9E22F}"/>
              </a:ext>
            </a:extLst>
          </p:cNvPr>
          <p:cNvPicPr>
            <a:picLocks noChangeAspect="1"/>
          </p:cNvPicPr>
          <p:nvPr/>
        </p:nvPicPr>
        <p:blipFill>
          <a:blip r:embed="rId2"/>
          <a:stretch>
            <a:fillRect/>
          </a:stretch>
        </p:blipFill>
        <p:spPr>
          <a:xfrm>
            <a:off x="719999" y="1197328"/>
            <a:ext cx="3860356" cy="5000701"/>
          </a:xfrm>
          <a:prstGeom prst="rect">
            <a:avLst/>
          </a:prstGeom>
        </p:spPr>
      </p:pic>
      <p:pic>
        <p:nvPicPr>
          <p:cNvPr id="5" name="Picture 4">
            <a:extLst>
              <a:ext uri="{FF2B5EF4-FFF2-40B4-BE49-F238E27FC236}">
                <a16:creationId xmlns:a16="http://schemas.microsoft.com/office/drawing/2014/main" id="{4CF719D0-4AD4-41AA-AEAA-0281307355B9}"/>
              </a:ext>
            </a:extLst>
          </p:cNvPr>
          <p:cNvPicPr>
            <a:picLocks noChangeAspect="1"/>
          </p:cNvPicPr>
          <p:nvPr/>
        </p:nvPicPr>
        <p:blipFill>
          <a:blip r:embed="rId3"/>
          <a:stretch>
            <a:fillRect/>
          </a:stretch>
        </p:blipFill>
        <p:spPr>
          <a:xfrm>
            <a:off x="5384933" y="1304387"/>
            <a:ext cx="6386564" cy="3545199"/>
          </a:xfrm>
          <a:prstGeom prst="rect">
            <a:avLst/>
          </a:prstGeom>
        </p:spPr>
      </p:pic>
    </p:spTree>
    <p:extLst>
      <p:ext uri="{BB962C8B-B14F-4D97-AF65-F5344CB8AC3E}">
        <p14:creationId xmlns:p14="http://schemas.microsoft.com/office/powerpoint/2010/main" val="434519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AC6D-CE68-40BF-B130-CF2F7ADAE4C8}"/>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DF69056A-99B9-46AB-97A5-A87D3F57417D}"/>
              </a:ext>
            </a:extLst>
          </p:cNvPr>
          <p:cNvPicPr>
            <a:picLocks noChangeAspect="1"/>
          </p:cNvPicPr>
          <p:nvPr/>
        </p:nvPicPr>
        <p:blipFill>
          <a:blip r:embed="rId2"/>
          <a:stretch>
            <a:fillRect/>
          </a:stretch>
        </p:blipFill>
        <p:spPr>
          <a:xfrm>
            <a:off x="693814" y="365125"/>
            <a:ext cx="7851471" cy="2481745"/>
          </a:xfrm>
          <a:prstGeom prst="rect">
            <a:avLst/>
          </a:prstGeom>
        </p:spPr>
      </p:pic>
      <p:pic>
        <p:nvPicPr>
          <p:cNvPr id="5" name="Picture 4">
            <a:extLst>
              <a:ext uri="{FF2B5EF4-FFF2-40B4-BE49-F238E27FC236}">
                <a16:creationId xmlns:a16="http://schemas.microsoft.com/office/drawing/2014/main" id="{C485DD4A-8F2B-40D4-A558-EAF91E46AB82}"/>
              </a:ext>
            </a:extLst>
          </p:cNvPr>
          <p:cNvPicPr>
            <a:picLocks noChangeAspect="1"/>
          </p:cNvPicPr>
          <p:nvPr/>
        </p:nvPicPr>
        <p:blipFill>
          <a:blip r:embed="rId3"/>
          <a:stretch>
            <a:fillRect/>
          </a:stretch>
        </p:blipFill>
        <p:spPr>
          <a:xfrm>
            <a:off x="625610" y="3190644"/>
            <a:ext cx="6439219" cy="3399840"/>
          </a:xfrm>
          <a:prstGeom prst="rect">
            <a:avLst/>
          </a:prstGeom>
        </p:spPr>
      </p:pic>
      <p:sp>
        <p:nvSpPr>
          <p:cNvPr id="3" name="Content Placeholder 2">
            <a:extLst>
              <a:ext uri="{FF2B5EF4-FFF2-40B4-BE49-F238E27FC236}">
                <a16:creationId xmlns:a16="http://schemas.microsoft.com/office/drawing/2014/main" id="{D418F095-BA65-457D-8257-037B9A8F6D34}"/>
              </a:ext>
            </a:extLst>
          </p:cNvPr>
          <p:cNvSpPr>
            <a:spLocks noGrp="1"/>
          </p:cNvSpPr>
          <p:nvPr>
            <p:ph idx="1"/>
          </p:nvPr>
        </p:nvSpPr>
        <p:spPr>
          <a:xfrm>
            <a:off x="767443" y="2783568"/>
            <a:ext cx="7522029" cy="493032"/>
          </a:xfrm>
        </p:spPr>
        <p:txBody>
          <a:bodyPr/>
          <a:lstStyle/>
          <a:p>
            <a:r>
              <a:rPr lang="en-CA" dirty="0"/>
              <a:t>Positional Encodings</a:t>
            </a:r>
          </a:p>
        </p:txBody>
      </p:sp>
      <p:sp>
        <p:nvSpPr>
          <p:cNvPr id="6" name="TextBox 5">
            <a:extLst>
              <a:ext uri="{FF2B5EF4-FFF2-40B4-BE49-F238E27FC236}">
                <a16:creationId xmlns:a16="http://schemas.microsoft.com/office/drawing/2014/main" id="{974B28F3-0B25-49AB-8166-FB23700FA18B}"/>
              </a:ext>
            </a:extLst>
          </p:cNvPr>
          <p:cNvSpPr txBox="1"/>
          <p:nvPr/>
        </p:nvSpPr>
        <p:spPr>
          <a:xfrm>
            <a:off x="6473533" y="3429000"/>
            <a:ext cx="5834742" cy="1644622"/>
          </a:xfrm>
          <a:prstGeom prst="rect">
            <a:avLst/>
          </a:prstGeom>
          <a:noFill/>
        </p:spPr>
        <p:txBody>
          <a:bodyPr wrap="square" rtlCol="0">
            <a:spAutoFit/>
          </a:bodyPr>
          <a:lstStyle/>
          <a:p>
            <a:r>
              <a:rPr lang="es-ES" sz="1400" dirty="0"/>
              <a:t>En geometría, una transformación afín, mapa afín[ o una afinidad es una función entre espacios afines que conserva puntos, líneas rectas y planos. Además, los conjuntos de rectas paralelas permanecen paralelos después de una transformación afín. Una transformación afín no conserva necesariamente los ángulos entre líneas o las distancias entre puntos, aunque sí conserva las proporciones de distancias entre puntos que se encuentran en una línea recta.</a:t>
            </a:r>
            <a:endParaRPr lang="en-CA" sz="1400" dirty="0"/>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536995C-8285-4033-B4FB-669D9FB87879}"/>
                  </a:ext>
                </a:extLst>
              </p14:cNvPr>
              <p14:cNvContentPartPr/>
              <p14:nvPr/>
            </p14:nvContentPartPr>
            <p14:xfrm>
              <a:off x="815118" y="5858674"/>
              <a:ext cx="3959280" cy="59400"/>
            </p14:xfrm>
          </p:contentPart>
        </mc:Choice>
        <mc:Fallback xmlns="">
          <p:pic>
            <p:nvPicPr>
              <p:cNvPr id="7" name="Ink 6">
                <a:extLst>
                  <a:ext uri="{FF2B5EF4-FFF2-40B4-BE49-F238E27FC236}">
                    <a16:creationId xmlns:a16="http://schemas.microsoft.com/office/drawing/2014/main" id="{1536995C-8285-4033-B4FB-669D9FB87879}"/>
                  </a:ext>
                </a:extLst>
              </p:cNvPr>
              <p:cNvPicPr/>
              <p:nvPr/>
            </p:nvPicPr>
            <p:blipFill>
              <a:blip r:embed="rId9"/>
              <a:stretch>
                <a:fillRect/>
              </a:stretch>
            </p:blipFill>
            <p:spPr>
              <a:xfrm>
                <a:off x="743118" y="5714674"/>
                <a:ext cx="4102920" cy="347040"/>
              </a:xfrm>
              <a:prstGeom prst="rect">
                <a:avLst/>
              </a:prstGeom>
            </p:spPr>
          </p:pic>
        </mc:Fallback>
      </mc:AlternateContent>
    </p:spTree>
    <p:extLst>
      <p:ext uri="{BB962C8B-B14F-4D97-AF65-F5344CB8AC3E}">
        <p14:creationId xmlns:p14="http://schemas.microsoft.com/office/powerpoint/2010/main" val="260211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867" y="109734"/>
            <a:ext cx="10515600" cy="1325563"/>
          </a:xfrm>
        </p:spPr>
        <p:txBody>
          <a:bodyPr/>
          <a:lstStyle/>
          <a:p>
            <a:pPr algn="ctr"/>
            <a:r>
              <a:rPr lang="es-ES" dirty="0"/>
              <a:t>Red neuronal recurrente simple ilustrada como una red de retroalimentación</a:t>
            </a:r>
            <a:endParaRPr lang="en-CA" dirty="0"/>
          </a:p>
        </p:txBody>
      </p:sp>
      <p:sp>
        <p:nvSpPr>
          <p:cNvPr id="3" name="TextBox 2">
            <a:extLst>
              <a:ext uri="{FF2B5EF4-FFF2-40B4-BE49-F238E27FC236}">
                <a16:creationId xmlns:a16="http://schemas.microsoft.com/office/drawing/2014/main" id="{94E98002-EBE7-4259-9A6C-C5B6F9CB7255}"/>
              </a:ext>
            </a:extLst>
          </p:cNvPr>
          <p:cNvSpPr txBox="1"/>
          <p:nvPr/>
        </p:nvSpPr>
        <p:spPr>
          <a:xfrm>
            <a:off x="365012" y="1269005"/>
            <a:ext cx="11170059" cy="1569660"/>
          </a:xfrm>
          <a:prstGeom prst="rect">
            <a:avLst/>
          </a:prstGeom>
          <a:noFill/>
        </p:spPr>
        <p:txBody>
          <a:bodyPr wrap="square" rtlCol="0">
            <a:spAutoFit/>
          </a:bodyPr>
          <a:lstStyle/>
          <a:p>
            <a:r>
              <a:rPr lang="es-ES" sz="2400" b="1" dirty="0"/>
              <a:t>Cambio más significativo: nuevo juego de pesas, U</a:t>
            </a:r>
          </a:p>
          <a:p>
            <a:r>
              <a:rPr lang="es-ES" sz="2400" dirty="0"/>
              <a:t>Conecte la capa oculta del periodo de tiempo anterior a la capa oculta actual. 
Determine cómo la red debe hacer uso del contexto pasado para calcular la salida de la entrada actual.</a:t>
            </a:r>
            <a:endParaRPr lang="en-CA"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7F0EA60-7390-4AA9-8B7B-78CD26F78347}"/>
                  </a:ext>
                </a:extLst>
              </p14:cNvPr>
              <p14:cNvContentPartPr/>
              <p14:nvPr/>
            </p14:nvContentPartPr>
            <p14:xfrm>
              <a:off x="6485941" y="1353551"/>
              <a:ext cx="380520" cy="182520"/>
            </p14:xfrm>
          </p:contentPart>
        </mc:Choice>
        <mc:Fallback>
          <p:pic>
            <p:nvPicPr>
              <p:cNvPr id="5" name="Ink 4">
                <a:extLst>
                  <a:ext uri="{FF2B5EF4-FFF2-40B4-BE49-F238E27FC236}">
                    <a16:creationId xmlns:a16="http://schemas.microsoft.com/office/drawing/2014/main" id="{D7F0EA60-7390-4AA9-8B7B-78CD26F78347}"/>
                  </a:ext>
                </a:extLst>
              </p:cNvPr>
              <p:cNvPicPr/>
              <p:nvPr/>
            </p:nvPicPr>
            <p:blipFill>
              <a:blip r:embed="rId4"/>
              <a:stretch>
                <a:fillRect/>
              </a:stretch>
            </p:blipFill>
            <p:spPr>
              <a:xfrm>
                <a:off x="6395941" y="1173551"/>
                <a:ext cx="560160" cy="542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2D12DE43-4E3D-4BCA-AE3B-2AEBFC786A01}"/>
                  </a:ext>
                </a:extLst>
              </p14:cNvPr>
              <p14:cNvContentPartPr/>
              <p14:nvPr/>
            </p14:nvContentPartPr>
            <p14:xfrm>
              <a:off x="2267668" y="1819366"/>
              <a:ext cx="4904640" cy="149040"/>
            </p14:xfrm>
          </p:contentPart>
        </mc:Choice>
        <mc:Fallback>
          <p:pic>
            <p:nvPicPr>
              <p:cNvPr id="11" name="Ink 10">
                <a:extLst>
                  <a:ext uri="{FF2B5EF4-FFF2-40B4-BE49-F238E27FC236}">
                    <a16:creationId xmlns:a16="http://schemas.microsoft.com/office/drawing/2014/main" id="{2D12DE43-4E3D-4BCA-AE3B-2AEBFC786A01}"/>
                  </a:ext>
                </a:extLst>
              </p:cNvPr>
              <p:cNvPicPr/>
              <p:nvPr/>
            </p:nvPicPr>
            <p:blipFill>
              <a:blip r:embed="rId6"/>
              <a:stretch>
                <a:fillRect/>
              </a:stretch>
            </p:blipFill>
            <p:spPr>
              <a:xfrm>
                <a:off x="2177668" y="1639366"/>
                <a:ext cx="5084280" cy="508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FBA2EC44-A35D-4B2F-A319-491D0613D76D}"/>
                  </a:ext>
                </a:extLst>
              </p14:cNvPr>
              <p14:cNvContentPartPr/>
              <p14:nvPr/>
            </p14:nvContentPartPr>
            <p14:xfrm>
              <a:off x="7618587" y="1870486"/>
              <a:ext cx="2409120" cy="23400"/>
            </p14:xfrm>
          </p:contentPart>
        </mc:Choice>
        <mc:Fallback>
          <p:pic>
            <p:nvPicPr>
              <p:cNvPr id="13" name="Ink 12">
                <a:extLst>
                  <a:ext uri="{FF2B5EF4-FFF2-40B4-BE49-F238E27FC236}">
                    <a16:creationId xmlns:a16="http://schemas.microsoft.com/office/drawing/2014/main" id="{FBA2EC44-A35D-4B2F-A319-491D0613D76D}"/>
                  </a:ext>
                </a:extLst>
              </p:cNvPr>
              <p:cNvPicPr/>
              <p:nvPr/>
            </p:nvPicPr>
            <p:blipFill>
              <a:blip r:embed="rId8"/>
              <a:stretch>
                <a:fillRect/>
              </a:stretch>
            </p:blipFill>
            <p:spPr>
              <a:xfrm>
                <a:off x="7528587" y="1690486"/>
                <a:ext cx="2588760" cy="383040"/>
              </a:xfrm>
              <a:prstGeom prst="rect">
                <a:avLst/>
              </a:prstGeom>
            </p:spPr>
          </p:pic>
        </mc:Fallback>
      </mc:AlternateContent>
      <p:grpSp>
        <p:nvGrpSpPr>
          <p:cNvPr id="10" name="Group 9">
            <a:extLst>
              <a:ext uri="{FF2B5EF4-FFF2-40B4-BE49-F238E27FC236}">
                <a16:creationId xmlns:a16="http://schemas.microsoft.com/office/drawing/2014/main" id="{7FA168B8-3AF4-4BDE-976E-26BB15FA9B04}"/>
              </a:ext>
            </a:extLst>
          </p:cNvPr>
          <p:cNvGrpSpPr/>
          <p:nvPr/>
        </p:nvGrpSpPr>
        <p:grpSpPr>
          <a:xfrm>
            <a:off x="1077267" y="3004457"/>
            <a:ext cx="8012304" cy="3758899"/>
            <a:chOff x="1077267" y="2634717"/>
            <a:chExt cx="8718698" cy="4128639"/>
          </a:xfrm>
        </p:grpSpPr>
        <p:pic>
          <p:nvPicPr>
            <p:cNvPr id="4" name="Picture 3"/>
            <p:cNvPicPr>
              <a:picLocks noChangeAspect="1"/>
            </p:cNvPicPr>
            <p:nvPr/>
          </p:nvPicPr>
          <p:blipFill>
            <a:blip r:embed="rId9"/>
            <a:stretch>
              <a:fillRect/>
            </a:stretch>
          </p:blipFill>
          <p:spPr>
            <a:xfrm>
              <a:off x="1077267" y="2634717"/>
              <a:ext cx="8718698" cy="4128639"/>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3515667" y="4361394"/>
                  <a:ext cx="2908006" cy="276999"/>
                </a:xfrm>
                <a:prstGeom prst="rect">
                  <a:avLst/>
                </a:prstGeom>
                <a:noFill/>
              </p:spPr>
              <p:txBody>
                <a:bodyPr wrap="square" lIns="0" tIns="0" rIns="0" bIns="0" rtlCol="0">
                  <a:spAutoFit/>
                </a:bodyPr>
                <a:lstStyle/>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h</m:t>
                          </m:r>
                        </m:e>
                        <m:sub>
                          <m:r>
                            <a:rPr lang="en-CA" b="0" i="1" smtClean="0">
                              <a:latin typeface="Cambria Math" panose="02040503050406030204" pitchFamily="18" charset="0"/>
                            </a:rPr>
                            <m:t>𝑡</m:t>
                          </m:r>
                        </m:sub>
                      </m:sSub>
                      <m:r>
                        <a:rPr lang="en-CA" b="0" i="1" smtClean="0">
                          <a:latin typeface="Cambria Math" panose="02040503050406030204" pitchFamily="18" charset="0"/>
                        </a:rPr>
                        <m:t>= </m:t>
                      </m:r>
                    </m:oMath>
                  </a14:m>
                  <a:r>
                    <a:rPr lang="en-CA" dirty="0"/>
                    <a:t>g(U</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h</m:t>
                          </m:r>
                        </m:e>
                        <m:sub>
                          <m:r>
                            <a:rPr lang="en-CA" b="0" i="1" smtClean="0">
                              <a:latin typeface="Cambria Math" panose="02040503050406030204" pitchFamily="18" charset="0"/>
                            </a:rPr>
                            <m:t>𝑡</m:t>
                          </m:r>
                          <m:r>
                            <a:rPr lang="en-CA" b="0" i="1" smtClean="0">
                              <a:latin typeface="Cambria Math" panose="02040503050406030204" pitchFamily="18" charset="0"/>
                            </a:rPr>
                            <m:t>−1</m:t>
                          </m:r>
                        </m:sub>
                      </m:sSub>
                    </m:oMath>
                  </a14:m>
                  <a:r>
                    <a:rPr lang="en-CA" dirty="0"/>
                    <a:t>+</a:t>
                  </a:r>
                  <a:r>
                    <a:rPr lang="en-CA" dirty="0" err="1"/>
                    <a:t>W</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𝑡</m:t>
                          </m:r>
                        </m:sub>
                      </m:sSub>
                    </m:oMath>
                  </a14:m>
                  <a:r>
                    <a:rPr lang="en-CA"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3515667" y="4361394"/>
                  <a:ext cx="2908006" cy="276999"/>
                </a:xfrm>
                <a:prstGeom prst="rect">
                  <a:avLst/>
                </a:prstGeom>
                <a:blipFill>
                  <a:blip r:embed="rId18"/>
                  <a:stretch>
                    <a:fillRect l="-3189" t="-31707" b="-6585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982613" y="3051801"/>
                  <a:ext cx="2908006" cy="276999"/>
                </a:xfrm>
                <a:prstGeom prst="rect">
                  <a:avLst/>
                </a:prstGeom>
                <a:noFill/>
              </p:spPr>
              <p:txBody>
                <a:bodyPr wrap="square" lIns="0" tIns="0" rIns="0" bIns="0" rtlCol="0">
                  <a:spAutoFit/>
                </a:bodyPr>
                <a:lstStyle/>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𝑡</m:t>
                          </m:r>
                        </m:sub>
                      </m:sSub>
                      <m:r>
                        <a:rPr lang="en-CA" b="0" i="1" smtClean="0">
                          <a:latin typeface="Cambria Math" panose="02040503050406030204" pitchFamily="18" charset="0"/>
                        </a:rPr>
                        <m:t>= </m:t>
                      </m:r>
                    </m:oMath>
                  </a14:m>
                  <a:r>
                    <a:rPr lang="en-CA" dirty="0"/>
                    <a:t>f(V</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h</m:t>
                          </m:r>
                        </m:e>
                        <m:sub>
                          <m:r>
                            <a:rPr lang="en-CA" b="0" i="1" smtClean="0">
                              <a:latin typeface="Cambria Math" panose="02040503050406030204" pitchFamily="18" charset="0"/>
                            </a:rPr>
                            <m:t>𝑡</m:t>
                          </m:r>
                        </m:sub>
                      </m:sSub>
                    </m:oMath>
                  </a14:m>
                  <a:r>
                    <a:rPr lang="en-CA"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3982613" y="3051801"/>
                  <a:ext cx="2908006" cy="276999"/>
                </a:xfrm>
                <a:prstGeom prst="rect">
                  <a:avLst/>
                </a:prstGeom>
                <a:blipFill>
                  <a:blip r:embed="rId19"/>
                  <a:stretch>
                    <a:fillRect l="-3196" t="-30952" b="-6428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32941" y="2913301"/>
                  <a:ext cx="2908006" cy="276999"/>
                </a:xfrm>
                <a:prstGeom prst="rect">
                  <a:avLst/>
                </a:prstGeom>
                <a:noFill/>
              </p:spPr>
              <p:txBody>
                <a:bodyPr wrap="square" lIns="0" tIns="0" rIns="0" bIns="0" rtlCol="0">
                  <a:spAutoFit/>
                </a:bodyPr>
                <a:lstStyle/>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𝑡</m:t>
                          </m:r>
                        </m:sub>
                      </m:sSub>
                      <m:r>
                        <a:rPr lang="en-CA" b="0" i="1" smtClean="0">
                          <a:latin typeface="Cambria Math" panose="02040503050406030204" pitchFamily="18" charset="0"/>
                        </a:rPr>
                        <m:t>=</m:t>
                      </m:r>
                      <m:r>
                        <m:rPr>
                          <m:sty m:val="p"/>
                        </m:rPr>
                        <a:rPr lang="en-CA" b="0" i="0" smtClean="0">
                          <a:latin typeface="Cambria Math" panose="02040503050406030204" pitchFamily="18" charset="0"/>
                        </a:rPr>
                        <m:t>softmax</m:t>
                      </m:r>
                    </m:oMath>
                  </a14:m>
                  <a:r>
                    <a:rPr lang="en-CA" dirty="0"/>
                    <a:t>(V</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h</m:t>
                          </m:r>
                        </m:e>
                        <m:sub>
                          <m:r>
                            <a:rPr lang="en-CA" b="0" i="1" smtClean="0">
                              <a:latin typeface="Cambria Math" panose="02040503050406030204" pitchFamily="18" charset="0"/>
                            </a:rPr>
                            <m:t>𝑡</m:t>
                          </m:r>
                        </m:sub>
                      </m:sSub>
                    </m:oMath>
                  </a14:m>
                  <a:r>
                    <a:rPr lang="en-CA" dirty="0"/>
                    <a:t>)</a:t>
                  </a:r>
                </a:p>
              </p:txBody>
            </p:sp>
          </mc:Choice>
          <mc:Fallback xmlns="">
            <p:sp>
              <p:nvSpPr>
                <p:cNvPr id="8" name="TextBox 7"/>
                <p:cNvSpPr txBox="1">
                  <a:spLocks noRot="1" noChangeAspect="1" noMove="1" noResize="1" noEditPoints="1" noAdjustHandles="1" noChangeArrowheads="1" noChangeShapeType="1" noTextEdit="1"/>
                </p:cNvSpPr>
                <p:nvPr/>
              </p:nvSpPr>
              <p:spPr>
                <a:xfrm>
                  <a:off x="1732941" y="2913301"/>
                  <a:ext cx="2908006" cy="276999"/>
                </a:xfrm>
                <a:prstGeom prst="rect">
                  <a:avLst/>
                </a:prstGeom>
                <a:blipFill>
                  <a:blip r:embed="rId20"/>
                  <a:stretch>
                    <a:fillRect l="-3196" t="-30952" b="-64286"/>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21">
              <p14:nvContentPartPr>
                <p14:cNvPr id="9" name="Ink 8">
                  <a:extLst>
                    <a:ext uri="{FF2B5EF4-FFF2-40B4-BE49-F238E27FC236}">
                      <a16:creationId xmlns:a16="http://schemas.microsoft.com/office/drawing/2014/main" id="{60D59D71-B688-4ACD-BAB3-89D649AAA256}"/>
                    </a:ext>
                  </a:extLst>
                </p14:cNvPr>
                <p14:cNvContentPartPr/>
                <p14:nvPr/>
              </p14:nvContentPartPr>
              <p14:xfrm>
                <a:off x="5041144" y="5203039"/>
                <a:ext cx="384840" cy="41760"/>
              </p14:xfrm>
            </p:contentPart>
          </mc:Choice>
          <mc:Fallback xmlns="">
            <p:pic>
              <p:nvPicPr>
                <p:cNvPr id="9" name="Ink 8">
                  <a:extLst>
                    <a:ext uri="{FF2B5EF4-FFF2-40B4-BE49-F238E27FC236}">
                      <a16:creationId xmlns:a16="http://schemas.microsoft.com/office/drawing/2014/main" id="{60D59D71-B688-4ACD-BAB3-89D649AAA256}"/>
                    </a:ext>
                  </a:extLst>
                </p:cNvPr>
                <p:cNvPicPr/>
                <p:nvPr/>
              </p:nvPicPr>
              <p:blipFill>
                <a:blip r:embed="rId22"/>
                <a:stretch>
                  <a:fillRect/>
                </a:stretch>
              </p:blipFill>
              <p:spPr>
                <a:xfrm>
                  <a:off x="4943170" y="5006058"/>
                  <a:ext cx="580395" cy="43532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 name="Ink 11">
                  <a:extLst>
                    <a:ext uri="{FF2B5EF4-FFF2-40B4-BE49-F238E27FC236}">
                      <a16:creationId xmlns:a16="http://schemas.microsoft.com/office/drawing/2014/main" id="{1A8D150D-9BF3-442E-B5CE-058C4454573E}"/>
                    </a:ext>
                  </a:extLst>
                </p14:cNvPr>
                <p14:cNvContentPartPr/>
                <p14:nvPr/>
              </p14:nvContentPartPr>
              <p14:xfrm>
                <a:off x="2064664" y="5940679"/>
                <a:ext cx="2598840" cy="69480"/>
              </p14:xfrm>
            </p:contentPart>
          </mc:Choice>
          <mc:Fallback xmlns="">
            <p:pic>
              <p:nvPicPr>
                <p:cNvPr id="12" name="Ink 11">
                  <a:extLst>
                    <a:ext uri="{FF2B5EF4-FFF2-40B4-BE49-F238E27FC236}">
                      <a16:creationId xmlns:a16="http://schemas.microsoft.com/office/drawing/2014/main" id="{1A8D150D-9BF3-442E-B5CE-058C4454573E}"/>
                    </a:ext>
                  </a:extLst>
                </p:cNvPr>
                <p:cNvPicPr/>
                <p:nvPr/>
              </p:nvPicPr>
              <p:blipFill>
                <a:blip r:embed="rId24"/>
                <a:stretch>
                  <a:fillRect/>
                </a:stretch>
              </p:blipFill>
              <p:spPr>
                <a:xfrm>
                  <a:off x="1966728" y="5743293"/>
                  <a:ext cx="2794321" cy="463858"/>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FBFC19B5-5C7D-4963-A920-12F78FF8C432}"/>
                    </a:ext>
                  </a:extLst>
                </p14:cNvPr>
                <p14:cNvContentPartPr/>
                <p14:nvPr/>
              </p14:nvContentPartPr>
              <p14:xfrm>
                <a:off x="5904064" y="4539199"/>
                <a:ext cx="2531520" cy="360"/>
              </p14:xfrm>
            </p:contentPart>
          </mc:Choice>
          <mc:Fallback xmlns="">
            <p:pic>
              <p:nvPicPr>
                <p:cNvPr id="14" name="Ink 13">
                  <a:extLst>
                    <a:ext uri="{FF2B5EF4-FFF2-40B4-BE49-F238E27FC236}">
                      <a16:creationId xmlns:a16="http://schemas.microsoft.com/office/drawing/2014/main" id="{FBFC19B5-5C7D-4963-A920-12F78FF8C432}"/>
                    </a:ext>
                  </a:extLst>
                </p:cNvPr>
                <p:cNvPicPr/>
                <p:nvPr/>
              </p:nvPicPr>
              <p:blipFill>
                <a:blip r:embed="rId26"/>
                <a:stretch>
                  <a:fillRect/>
                </a:stretch>
              </p:blipFill>
              <p:spPr>
                <a:xfrm>
                  <a:off x="5806125" y="4359199"/>
                  <a:ext cx="2727006" cy="360000"/>
                </a:xfrm>
                <a:prstGeom prst="rect">
                  <a:avLst/>
                </a:prstGeom>
              </p:spPr>
            </p:pic>
          </mc:Fallback>
        </mc:AlternateContent>
      </p:grpSp>
    </p:spTree>
    <p:extLst>
      <p:ext uri="{BB962C8B-B14F-4D97-AF65-F5344CB8AC3E}">
        <p14:creationId xmlns:p14="http://schemas.microsoft.com/office/powerpoint/2010/main" val="761312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4808" t="4385" r="7152" b="19285"/>
          <a:stretch/>
        </p:blipFill>
        <p:spPr>
          <a:xfrm>
            <a:off x="1125583" y="-153254"/>
            <a:ext cx="8057605" cy="4712191"/>
          </a:xfrm>
          <a:prstGeom prst="rect">
            <a:avLst/>
          </a:prstGeom>
        </p:spPr>
      </p:pic>
      <p:pic>
        <p:nvPicPr>
          <p:cNvPr id="6" name="Picture 5"/>
          <p:cNvPicPr>
            <a:picLocks noChangeAspect="1"/>
          </p:cNvPicPr>
          <p:nvPr/>
        </p:nvPicPr>
        <p:blipFill rotWithShape="1">
          <a:blip r:embed="rId4"/>
          <a:srcRect l="4734" t="51671" r="44639" b="17439"/>
          <a:stretch/>
        </p:blipFill>
        <p:spPr>
          <a:xfrm>
            <a:off x="7055316" y="4558937"/>
            <a:ext cx="5001701" cy="1985555"/>
          </a:xfrm>
          <a:prstGeom prst="rect">
            <a:avLst/>
          </a:prstGeom>
        </p:spPr>
      </p:pic>
      <p:sp>
        <p:nvSpPr>
          <p:cNvPr id="2" name="Title 1"/>
          <p:cNvSpPr>
            <a:spLocks noGrp="1"/>
          </p:cNvSpPr>
          <p:nvPr>
            <p:ph type="title"/>
          </p:nvPr>
        </p:nvSpPr>
        <p:spPr>
          <a:xfrm>
            <a:off x="190995" y="-41417"/>
            <a:ext cx="10515600" cy="1325563"/>
          </a:xfrm>
        </p:spPr>
        <p:txBody>
          <a:bodyPr/>
          <a:lstStyle/>
          <a:p>
            <a:r>
              <a:rPr lang="en-CA" b="1" dirty="0"/>
              <a:t>S</a:t>
            </a:r>
            <a:r>
              <a:rPr lang="en-CA" dirty="0"/>
              <a:t>imple-</a:t>
            </a:r>
            <a:r>
              <a:rPr lang="en-CA" b="1" dirty="0"/>
              <a:t>RNN</a:t>
            </a:r>
            <a:r>
              <a:rPr lang="en-CA" dirty="0"/>
              <a:t> abstraction</a:t>
            </a:r>
          </a:p>
        </p:txBody>
      </p:sp>
      <p:cxnSp>
        <p:nvCxnSpPr>
          <p:cNvPr id="7" name="Straight Connector 6"/>
          <p:cNvCxnSpPr/>
          <p:nvPr/>
        </p:nvCxnSpPr>
        <p:spPr>
          <a:xfrm>
            <a:off x="12033069" y="4636681"/>
            <a:ext cx="0" cy="718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772400" y="4206240"/>
            <a:ext cx="0" cy="3526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9361715" y="4299857"/>
            <a:ext cx="0" cy="3526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0951029" y="4315096"/>
            <a:ext cx="0" cy="3526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302137" y="3984171"/>
            <a:ext cx="1254034" cy="2220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ounded Rectangle 12"/>
          <p:cNvSpPr/>
          <p:nvPr/>
        </p:nvSpPr>
        <p:spPr>
          <a:xfrm>
            <a:off x="9026434" y="4049485"/>
            <a:ext cx="1254034" cy="2220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ounded Rectangle 13"/>
          <p:cNvSpPr/>
          <p:nvPr/>
        </p:nvSpPr>
        <p:spPr>
          <a:xfrm>
            <a:off x="10491650" y="4103913"/>
            <a:ext cx="1254034" cy="2220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p:cNvSpPr txBox="1"/>
          <p:nvPr/>
        </p:nvSpPr>
        <p:spPr>
          <a:xfrm>
            <a:off x="9365244" y="3940628"/>
            <a:ext cx="367408" cy="369332"/>
          </a:xfrm>
          <a:prstGeom prst="rect">
            <a:avLst/>
          </a:prstGeom>
          <a:noFill/>
        </p:spPr>
        <p:txBody>
          <a:bodyPr wrap="none" rtlCol="0">
            <a:spAutoFit/>
          </a:bodyPr>
          <a:lstStyle/>
          <a:p>
            <a:r>
              <a:rPr lang="en-CA" dirty="0"/>
              <a:t>y</a:t>
            </a:r>
            <a:r>
              <a:rPr lang="en-CA" baseline="-25000" dirty="0"/>
              <a:t>2</a:t>
            </a:r>
          </a:p>
        </p:txBody>
      </p:sp>
      <p:sp>
        <p:nvSpPr>
          <p:cNvPr id="17" name="TextBox 16"/>
          <p:cNvSpPr txBox="1"/>
          <p:nvPr/>
        </p:nvSpPr>
        <p:spPr>
          <a:xfrm>
            <a:off x="7643950" y="3862251"/>
            <a:ext cx="367408" cy="369332"/>
          </a:xfrm>
          <a:prstGeom prst="rect">
            <a:avLst/>
          </a:prstGeom>
          <a:noFill/>
        </p:spPr>
        <p:txBody>
          <a:bodyPr wrap="none" rtlCol="0">
            <a:spAutoFit/>
          </a:bodyPr>
          <a:lstStyle/>
          <a:p>
            <a:r>
              <a:rPr lang="en-CA" dirty="0"/>
              <a:t>y</a:t>
            </a:r>
            <a:r>
              <a:rPr lang="en-CA" baseline="-25000" dirty="0"/>
              <a:t>1</a:t>
            </a:r>
          </a:p>
        </p:txBody>
      </p:sp>
      <p:sp>
        <p:nvSpPr>
          <p:cNvPr id="18" name="TextBox 17"/>
          <p:cNvSpPr txBox="1"/>
          <p:nvPr/>
        </p:nvSpPr>
        <p:spPr>
          <a:xfrm>
            <a:off x="10918373" y="3975463"/>
            <a:ext cx="367408" cy="369332"/>
          </a:xfrm>
          <a:prstGeom prst="rect">
            <a:avLst/>
          </a:prstGeom>
          <a:noFill/>
        </p:spPr>
        <p:txBody>
          <a:bodyPr wrap="none" rtlCol="0">
            <a:spAutoFit/>
          </a:bodyPr>
          <a:lstStyle/>
          <a:p>
            <a:r>
              <a:rPr lang="en-CA" dirty="0"/>
              <a:t>y</a:t>
            </a:r>
            <a:r>
              <a:rPr lang="en-CA" baseline="-25000" dirty="0"/>
              <a:t>3</a:t>
            </a:r>
          </a:p>
        </p:txBody>
      </p:sp>
      <mc:AlternateContent xmlns:mc="http://schemas.openxmlformats.org/markup-compatibility/2006" xmlns:p14="http://schemas.microsoft.com/office/powerpoint/2010/main">
        <mc:Choice Requires="p14">
          <p:contentPart p14:bwMode="auto" r:id="rId5">
            <p14:nvContentPartPr>
              <p14:cNvPr id="21" name="Ink 20"/>
              <p14:cNvContentPartPr/>
              <p14:nvPr/>
            </p14:nvContentPartPr>
            <p14:xfrm>
              <a:off x="5708314" y="3827469"/>
              <a:ext cx="653760" cy="536040"/>
            </p14:xfrm>
          </p:contentPart>
        </mc:Choice>
        <mc:Fallback xmlns="">
          <p:pic>
            <p:nvPicPr>
              <p:cNvPr id="21" name="Ink 20"/>
              <p:cNvPicPr/>
              <p:nvPr/>
            </p:nvPicPr>
            <p:blipFill>
              <a:blip r:embed="rId6"/>
              <a:stretch>
                <a:fillRect/>
              </a:stretch>
            </p:blipFill>
            <p:spPr>
              <a:xfrm>
                <a:off x="5690314" y="3809469"/>
                <a:ext cx="689760" cy="572040"/>
              </a:xfrm>
              <a:prstGeom prst="rect">
                <a:avLst/>
              </a:prstGeom>
            </p:spPr>
          </p:pic>
        </mc:Fallback>
      </mc:AlternateContent>
    </p:spTree>
    <p:extLst>
      <p:ext uri="{BB962C8B-B14F-4D97-AF65-F5344CB8AC3E}">
        <p14:creationId xmlns:p14="http://schemas.microsoft.com/office/powerpoint/2010/main" val="781568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86082"/>
            <a:ext cx="10515600" cy="1325563"/>
          </a:xfrm>
        </p:spPr>
        <p:txBody>
          <a:bodyPr/>
          <a:lstStyle/>
          <a:p>
            <a:r>
              <a:rPr lang="en-CA" dirty="0"/>
              <a:t>RNN Applications </a:t>
            </a:r>
          </a:p>
        </p:txBody>
      </p:sp>
      <p:sp>
        <p:nvSpPr>
          <p:cNvPr id="3" name="Content Placeholder 2"/>
          <p:cNvSpPr>
            <a:spLocks noGrp="1"/>
          </p:cNvSpPr>
          <p:nvPr>
            <p:ph idx="1"/>
          </p:nvPr>
        </p:nvSpPr>
        <p:spPr>
          <a:xfrm>
            <a:off x="318424" y="1841285"/>
            <a:ext cx="4297326" cy="4351338"/>
          </a:xfrm>
        </p:spPr>
        <p:txBody>
          <a:bodyPr/>
          <a:lstStyle/>
          <a:p>
            <a:r>
              <a:rPr lang="en-CA" dirty="0" err="1"/>
              <a:t>Modelado</a:t>
            </a:r>
            <a:r>
              <a:rPr lang="en-CA" dirty="0"/>
              <a:t> del </a:t>
            </a:r>
            <a:r>
              <a:rPr lang="en-CA" dirty="0" err="1"/>
              <a:t>lenguaje</a:t>
            </a:r>
            <a:endParaRPr lang="en-CA" dirty="0"/>
          </a:p>
          <a:p>
            <a:endParaRPr lang="en-CA" dirty="0"/>
          </a:p>
          <a:p>
            <a:endParaRPr lang="en-CA" dirty="0"/>
          </a:p>
          <a:p>
            <a:r>
              <a:rPr lang="es-ES" dirty="0"/>
              <a:t>Clasificación de secuencia (sentimiento, tema)</a:t>
            </a:r>
            <a:endParaRPr lang="en-CA" dirty="0"/>
          </a:p>
          <a:p>
            <a:endParaRPr lang="en-CA" dirty="0"/>
          </a:p>
          <a:p>
            <a:endParaRPr lang="en-CA" dirty="0"/>
          </a:p>
          <a:p>
            <a:r>
              <a:rPr lang="en-CA" dirty="0" err="1"/>
              <a:t>Secuencia</a:t>
            </a:r>
            <a:r>
              <a:rPr lang="en-CA" dirty="0"/>
              <a:t> a </a:t>
            </a:r>
            <a:r>
              <a:rPr lang="en-CA" dirty="0" err="1"/>
              <a:t>secuencia</a:t>
            </a:r>
            <a:endParaRPr lang="en-CA" dirty="0"/>
          </a:p>
          <a:p>
            <a:endParaRPr lang="en-CA" dirty="0"/>
          </a:p>
        </p:txBody>
      </p:sp>
      <p:pic>
        <p:nvPicPr>
          <p:cNvPr id="4" name="Picture 3"/>
          <p:cNvPicPr>
            <a:picLocks noChangeAspect="1"/>
          </p:cNvPicPr>
          <p:nvPr/>
        </p:nvPicPr>
        <p:blipFill rotWithShape="1">
          <a:blip r:embed="rId3"/>
          <a:srcRect r="1443" b="19822"/>
          <a:stretch/>
        </p:blipFill>
        <p:spPr>
          <a:xfrm>
            <a:off x="4393611" y="4887828"/>
            <a:ext cx="3928730" cy="1961109"/>
          </a:xfrm>
          <a:prstGeom prst="rect">
            <a:avLst/>
          </a:prstGeom>
        </p:spPr>
      </p:pic>
      <p:pic>
        <p:nvPicPr>
          <p:cNvPr id="5" name="Picture 4"/>
          <p:cNvPicPr>
            <a:picLocks noChangeAspect="1"/>
          </p:cNvPicPr>
          <p:nvPr/>
        </p:nvPicPr>
        <p:blipFill rotWithShape="1">
          <a:blip r:embed="rId4"/>
          <a:srcRect l="3901" t="4683" r="10322" b="14760"/>
          <a:stretch/>
        </p:blipFill>
        <p:spPr>
          <a:xfrm>
            <a:off x="4542467" y="2465994"/>
            <a:ext cx="4502888" cy="2338230"/>
          </a:xfrm>
          <a:prstGeom prst="rect">
            <a:avLst/>
          </a:prstGeom>
        </p:spPr>
      </p:pic>
      <p:pic>
        <p:nvPicPr>
          <p:cNvPr id="6" name="Picture 5"/>
          <p:cNvPicPr>
            <a:picLocks noChangeAspect="1"/>
          </p:cNvPicPr>
          <p:nvPr/>
        </p:nvPicPr>
        <p:blipFill rotWithShape="1">
          <a:blip r:embed="rId3"/>
          <a:srcRect t="1" r="5177" b="46834"/>
          <a:stretch/>
        </p:blipFill>
        <p:spPr>
          <a:xfrm>
            <a:off x="3796378" y="1174688"/>
            <a:ext cx="3779874" cy="1300369"/>
          </a:xfrm>
          <a:prstGeom prst="rect">
            <a:avLst/>
          </a:prstGeom>
        </p:spPr>
      </p:pic>
      <p:pic>
        <p:nvPicPr>
          <p:cNvPr id="7" name="Picture 6"/>
          <p:cNvPicPr>
            <a:picLocks noChangeAspect="1"/>
          </p:cNvPicPr>
          <p:nvPr/>
        </p:nvPicPr>
        <p:blipFill rotWithShape="1">
          <a:blip r:embed="rId4"/>
          <a:srcRect l="3901" t="64983" r="28787" b="14760"/>
          <a:stretch/>
        </p:blipFill>
        <p:spPr>
          <a:xfrm>
            <a:off x="4019069" y="2524514"/>
            <a:ext cx="2906233" cy="587958"/>
          </a:xfrm>
          <a:prstGeom prst="rect">
            <a:avLst/>
          </a:prstGeom>
        </p:spPr>
      </p:pic>
      <p:pic>
        <p:nvPicPr>
          <p:cNvPr id="9" name="Picture 8"/>
          <p:cNvPicPr>
            <a:picLocks noChangeAspect="1"/>
          </p:cNvPicPr>
          <p:nvPr/>
        </p:nvPicPr>
        <p:blipFill>
          <a:blip r:embed="rId5"/>
          <a:stretch>
            <a:fillRect/>
          </a:stretch>
        </p:blipFill>
        <p:spPr>
          <a:xfrm>
            <a:off x="7463809" y="553720"/>
            <a:ext cx="4728191" cy="1633825"/>
          </a:xfrm>
          <a:prstGeom prst="rect">
            <a:avLst/>
          </a:prstGeom>
        </p:spPr>
      </p:pic>
    </p:spTree>
    <p:extLst>
      <p:ext uri="{BB962C8B-B14F-4D97-AF65-F5344CB8AC3E}">
        <p14:creationId xmlns:p14="http://schemas.microsoft.com/office/powerpoint/2010/main" val="101505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3332D5-7984-4FE3-B213-AC3C5ABB35E9}"/>
              </a:ext>
            </a:extLst>
          </p:cNvPr>
          <p:cNvPicPr>
            <a:picLocks noChangeAspect="1"/>
          </p:cNvPicPr>
          <p:nvPr/>
        </p:nvPicPr>
        <p:blipFill rotWithShape="1">
          <a:blip r:embed="rId3"/>
          <a:srcRect l="2367" t="7869" r="2546" b="9227"/>
          <a:stretch/>
        </p:blipFill>
        <p:spPr>
          <a:xfrm>
            <a:off x="2541851" y="1226794"/>
            <a:ext cx="9362004" cy="4420609"/>
          </a:xfrm>
          <a:prstGeom prst="rect">
            <a:avLst/>
          </a:prstGeom>
        </p:spPr>
      </p:pic>
      <p:sp>
        <p:nvSpPr>
          <p:cNvPr id="2" name="Title 1">
            <a:extLst>
              <a:ext uri="{FF2B5EF4-FFF2-40B4-BE49-F238E27FC236}">
                <a16:creationId xmlns:a16="http://schemas.microsoft.com/office/drawing/2014/main" id="{BB923146-D66D-4BD5-9224-F7B3FBEC0610}"/>
              </a:ext>
            </a:extLst>
          </p:cNvPr>
          <p:cNvSpPr>
            <a:spLocks noGrp="1"/>
          </p:cNvSpPr>
          <p:nvPr>
            <p:ph type="title"/>
          </p:nvPr>
        </p:nvSpPr>
        <p:spPr>
          <a:xfrm>
            <a:off x="87303" y="-115011"/>
            <a:ext cx="10515600" cy="1325563"/>
          </a:xfrm>
        </p:spPr>
        <p:txBody>
          <a:bodyPr/>
          <a:lstStyle/>
          <a:p>
            <a:r>
              <a:rPr lang="en-CA" dirty="0"/>
              <a:t>Sentence Completion using an RNN</a:t>
            </a:r>
          </a:p>
        </p:txBody>
      </p:sp>
      <p:sp>
        <p:nvSpPr>
          <p:cNvPr id="6" name="Content Placeholder 2">
            <a:extLst>
              <a:ext uri="{FF2B5EF4-FFF2-40B4-BE49-F238E27FC236}">
                <a16:creationId xmlns:a16="http://schemas.microsoft.com/office/drawing/2014/main" id="{775CCDEE-8036-4C20-A92C-95FB5D33C8B1}"/>
              </a:ext>
            </a:extLst>
          </p:cNvPr>
          <p:cNvSpPr txBox="1">
            <a:spLocks/>
          </p:cNvSpPr>
          <p:nvPr/>
        </p:nvSpPr>
        <p:spPr>
          <a:xfrm>
            <a:off x="288145" y="5110951"/>
            <a:ext cx="11903855" cy="166007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s-ES" b="1" dirty="0"/>
              <a:t>El modelo de lenguaje neuronal </a:t>
            </a:r>
            <a:r>
              <a:rPr lang="es-ES" dirty="0"/>
              <a:t>entrenado se puede utilizar para generar secuencias novedosas </a:t>
            </a:r>
            <a:r>
              <a:rPr lang="es-ES" b="1" dirty="0"/>
              <a:t>
</a:t>
            </a:r>
            <a:r>
              <a:rPr lang="es-ES" dirty="0"/>
              <a:t>O para </a:t>
            </a:r>
            <a:r>
              <a:rPr lang="es-ES" b="1" dirty="0"/>
              <a:t>completar </a:t>
            </a:r>
            <a:r>
              <a:rPr lang="es-ES" dirty="0"/>
              <a:t>una secuencia determinada (hasta que se genere el token de fin de oración &lt;\s&gt;</a:t>
            </a:r>
            <a:r>
              <a:rPr lang="en-US" sz="2400" dirty="0"/>
              <a:t>)</a:t>
            </a:r>
            <a:endParaRPr lang="en-CA" sz="28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1ED3C8-3F13-4250-BD4B-19D92F16B881}"/>
                  </a:ext>
                </a:extLst>
              </p:cNvPr>
              <p:cNvSpPr txBox="1"/>
              <p:nvPr/>
            </p:nvSpPr>
            <p:spPr>
              <a:xfrm>
                <a:off x="3420220" y="1425251"/>
                <a:ext cx="2639577" cy="307777"/>
              </a:xfrm>
              <a:prstGeom prst="rect">
                <a:avLst/>
              </a:prstGeom>
              <a:noFill/>
            </p:spPr>
            <p:txBody>
              <a:bodyPr wrap="square" lIns="0" tIns="0" rIns="0" bIns="0" rtlCol="0">
                <a:spAutoFit/>
              </a:bodyPr>
              <a:lstStyle/>
              <a:p>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h</m:t>
                        </m:r>
                      </m:e>
                      <m:sub>
                        <m:r>
                          <a:rPr lang="en-CA" sz="2000" b="0" i="1" smtClean="0">
                            <a:latin typeface="Cambria Math" panose="02040503050406030204" pitchFamily="18" charset="0"/>
                          </a:rPr>
                          <m:t>𝑡</m:t>
                        </m:r>
                      </m:sub>
                    </m:sSub>
                    <m:r>
                      <a:rPr lang="en-CA" sz="2000" b="0" i="1" smtClean="0">
                        <a:latin typeface="Cambria Math" panose="02040503050406030204" pitchFamily="18" charset="0"/>
                      </a:rPr>
                      <m:t>= </m:t>
                    </m:r>
                  </m:oMath>
                </a14:m>
                <a:r>
                  <a:rPr lang="en-CA" sz="2000" dirty="0"/>
                  <a:t>g(</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h</m:t>
                        </m:r>
                      </m:e>
                      <m:sub>
                        <m:r>
                          <a:rPr lang="en-CA" sz="2000" b="0" i="1" smtClean="0">
                            <a:latin typeface="Cambria Math" panose="02040503050406030204" pitchFamily="18" charset="0"/>
                          </a:rPr>
                          <m:t>𝑡</m:t>
                        </m:r>
                        <m:r>
                          <a:rPr lang="en-CA" sz="2000" b="0" i="1" smtClean="0">
                            <a:latin typeface="Cambria Math" panose="02040503050406030204" pitchFamily="18" charset="0"/>
                          </a:rPr>
                          <m:t>−1</m:t>
                        </m:r>
                      </m:sub>
                    </m:sSub>
                  </m:oMath>
                </a14:m>
                <a:r>
                  <a:rPr lang="en-CA" sz="2000" dirty="0"/>
                  <a:t>+</a:t>
                </a:r>
                <a:r>
                  <a:rPr lang="en-CA" sz="2000" dirty="0" err="1"/>
                  <a:t>W</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𝑥</m:t>
                        </m:r>
                      </m:e>
                      <m:sub>
                        <m:r>
                          <a:rPr lang="en-CA" sz="2000" b="0" i="1" smtClean="0">
                            <a:latin typeface="Cambria Math" panose="02040503050406030204" pitchFamily="18" charset="0"/>
                          </a:rPr>
                          <m:t>𝑡</m:t>
                        </m:r>
                      </m:sub>
                    </m:sSub>
                  </m:oMath>
                </a14:m>
                <a:r>
                  <a:rPr lang="en-CA" sz="2000" dirty="0"/>
                  <a:t>)</a:t>
                </a:r>
              </a:p>
            </p:txBody>
          </p:sp>
        </mc:Choice>
        <mc:Fallback xmlns="">
          <p:sp>
            <p:nvSpPr>
              <p:cNvPr id="7" name="TextBox 6">
                <a:extLst>
                  <a:ext uri="{FF2B5EF4-FFF2-40B4-BE49-F238E27FC236}">
                    <a16:creationId xmlns:a16="http://schemas.microsoft.com/office/drawing/2014/main" id="{561ED3C8-3F13-4250-BD4B-19D92F16B881}"/>
                  </a:ext>
                </a:extLst>
              </p:cNvPr>
              <p:cNvSpPr txBox="1">
                <a:spLocks noRot="1" noChangeAspect="1" noMove="1" noResize="1" noEditPoints="1" noAdjustHandles="1" noChangeArrowheads="1" noChangeShapeType="1" noTextEdit="1"/>
              </p:cNvSpPr>
              <p:nvPr/>
            </p:nvSpPr>
            <p:spPr>
              <a:xfrm>
                <a:off x="3420220" y="1425251"/>
                <a:ext cx="2639577" cy="307777"/>
              </a:xfrm>
              <a:prstGeom prst="rect">
                <a:avLst/>
              </a:prstGeom>
              <a:blipFill>
                <a:blip r:embed="rId4"/>
                <a:stretch>
                  <a:fillRect l="-3464" t="-26000" b="-50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272FBA5-2E00-406E-8330-70EFA86BEA1C}"/>
                  </a:ext>
                </a:extLst>
              </p:cNvPr>
              <p:cNvSpPr txBox="1"/>
              <p:nvPr/>
            </p:nvSpPr>
            <p:spPr>
              <a:xfrm>
                <a:off x="3737722" y="831008"/>
                <a:ext cx="2657635" cy="307777"/>
              </a:xfrm>
              <a:prstGeom prst="rect">
                <a:avLst/>
              </a:prstGeom>
              <a:noFill/>
            </p:spPr>
            <p:txBody>
              <a:bodyPr wrap="square" lIns="0" tIns="0" rIns="0" bIns="0" rtlCol="0">
                <a:spAutoFit/>
              </a:bodyPr>
              <a:lstStyle/>
              <a:p>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𝑦</m:t>
                        </m:r>
                      </m:e>
                      <m:sub>
                        <m:r>
                          <a:rPr lang="en-CA" sz="2000" b="0" i="1" smtClean="0">
                            <a:latin typeface="Cambria Math" panose="02040503050406030204" pitchFamily="18" charset="0"/>
                          </a:rPr>
                          <m:t>𝑡</m:t>
                        </m:r>
                      </m:sub>
                    </m:sSub>
                    <m:r>
                      <a:rPr lang="en-CA" sz="2000" b="0" i="1" smtClean="0">
                        <a:latin typeface="Cambria Math" panose="02040503050406030204" pitchFamily="18" charset="0"/>
                      </a:rPr>
                      <m:t>=</m:t>
                    </m:r>
                    <m:r>
                      <m:rPr>
                        <m:sty m:val="p"/>
                      </m:rPr>
                      <a:rPr lang="en-CA" sz="2000" b="0" i="0" smtClean="0">
                        <a:latin typeface="Cambria Math" panose="02040503050406030204" pitchFamily="18" charset="0"/>
                      </a:rPr>
                      <m:t>softmax</m:t>
                    </m:r>
                  </m:oMath>
                </a14:m>
                <a:r>
                  <a:rPr lang="en-CA" sz="2000" dirty="0"/>
                  <a:t>(V</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h</m:t>
                        </m:r>
                      </m:e>
                      <m:sub>
                        <m:r>
                          <a:rPr lang="en-CA" sz="2000" b="0" i="1" smtClean="0">
                            <a:latin typeface="Cambria Math" panose="02040503050406030204" pitchFamily="18" charset="0"/>
                          </a:rPr>
                          <m:t>𝑡</m:t>
                        </m:r>
                      </m:sub>
                    </m:sSub>
                  </m:oMath>
                </a14:m>
                <a:r>
                  <a:rPr lang="en-CA" sz="2000" dirty="0"/>
                  <a:t>)</a:t>
                </a:r>
              </a:p>
            </p:txBody>
          </p:sp>
        </mc:Choice>
        <mc:Fallback xmlns="">
          <p:sp>
            <p:nvSpPr>
              <p:cNvPr id="9" name="TextBox 8">
                <a:extLst>
                  <a:ext uri="{FF2B5EF4-FFF2-40B4-BE49-F238E27FC236}">
                    <a16:creationId xmlns:a16="http://schemas.microsoft.com/office/drawing/2014/main" id="{4272FBA5-2E00-406E-8330-70EFA86BEA1C}"/>
                  </a:ext>
                </a:extLst>
              </p:cNvPr>
              <p:cNvSpPr txBox="1">
                <a:spLocks noRot="1" noChangeAspect="1" noMove="1" noResize="1" noEditPoints="1" noAdjustHandles="1" noChangeArrowheads="1" noChangeShapeType="1" noTextEdit="1"/>
              </p:cNvSpPr>
              <p:nvPr/>
            </p:nvSpPr>
            <p:spPr>
              <a:xfrm>
                <a:off x="3737722" y="831008"/>
                <a:ext cx="2657635" cy="307777"/>
              </a:xfrm>
              <a:prstGeom prst="rect">
                <a:avLst/>
              </a:prstGeom>
              <a:blipFill>
                <a:blip r:embed="rId5"/>
                <a:stretch>
                  <a:fillRect l="-3440" t="-25490" b="-49020"/>
                </a:stretch>
              </a:blipFill>
            </p:spPr>
            <p:txBody>
              <a:bodyPr/>
              <a:lstStyle/>
              <a:p>
                <a:r>
                  <a:rPr lang="en-CA">
                    <a:noFill/>
                  </a:rPr>
                  <a:t> </a:t>
                </a:r>
              </a:p>
            </p:txBody>
          </p:sp>
        </mc:Fallback>
      </mc:AlternateContent>
      <p:pic>
        <p:nvPicPr>
          <p:cNvPr id="10" name="Picture 9">
            <a:extLst>
              <a:ext uri="{FF2B5EF4-FFF2-40B4-BE49-F238E27FC236}">
                <a16:creationId xmlns:a16="http://schemas.microsoft.com/office/drawing/2014/main" id="{9873AAFB-BCB7-40D1-ABAF-B79A195817D2}"/>
              </a:ext>
            </a:extLst>
          </p:cNvPr>
          <p:cNvPicPr>
            <a:picLocks noChangeAspect="1"/>
          </p:cNvPicPr>
          <p:nvPr/>
        </p:nvPicPr>
        <p:blipFill rotWithShape="1">
          <a:blip r:embed="rId6"/>
          <a:srcRect l="9464" t="7790" r="9745" b="9401"/>
          <a:stretch/>
        </p:blipFill>
        <p:spPr>
          <a:xfrm>
            <a:off x="0" y="831008"/>
            <a:ext cx="3420220" cy="1660072"/>
          </a:xfrm>
          <a:prstGeom prst="rect">
            <a:avLst/>
          </a:prstGeom>
        </p:spPr>
      </p:pic>
    </p:spTree>
    <p:extLst>
      <p:ext uri="{BB962C8B-B14F-4D97-AF65-F5344CB8AC3E}">
        <p14:creationId xmlns:p14="http://schemas.microsoft.com/office/powerpoint/2010/main" val="406926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4F47-233E-4632-AF2E-C91D74792EAF}"/>
              </a:ext>
            </a:extLst>
          </p:cNvPr>
          <p:cNvSpPr>
            <a:spLocks noGrp="1"/>
          </p:cNvSpPr>
          <p:nvPr>
            <p:ph type="title"/>
          </p:nvPr>
        </p:nvSpPr>
        <p:spPr>
          <a:xfrm>
            <a:off x="135747" y="225846"/>
            <a:ext cx="11454727" cy="1325563"/>
          </a:xfrm>
        </p:spPr>
        <p:txBody>
          <a:bodyPr/>
          <a:lstStyle/>
          <a:p>
            <a:r>
              <a:rPr lang="es-ES" dirty="0"/>
              <a:t>Extensión de la generación (autorregresiva) a la traducción automática</a:t>
            </a:r>
            <a:endParaRPr lang="en-CA" dirty="0"/>
          </a:p>
        </p:txBody>
      </p:sp>
      <p:sp>
        <p:nvSpPr>
          <p:cNvPr id="3" name="Content Placeholder 2">
            <a:extLst>
              <a:ext uri="{FF2B5EF4-FFF2-40B4-BE49-F238E27FC236}">
                <a16:creationId xmlns:a16="http://schemas.microsoft.com/office/drawing/2014/main" id="{BB87F644-CF7E-4166-B2F4-AE8A7E769F4A}"/>
              </a:ext>
            </a:extLst>
          </p:cNvPr>
          <p:cNvSpPr>
            <a:spLocks noGrp="1"/>
          </p:cNvSpPr>
          <p:nvPr>
            <p:ph idx="1"/>
          </p:nvPr>
        </p:nvSpPr>
        <p:spPr>
          <a:xfrm>
            <a:off x="584873" y="3954325"/>
            <a:ext cx="9886319" cy="805620"/>
          </a:xfrm>
        </p:spPr>
        <p:txBody>
          <a:bodyPr>
            <a:normAutofit lnSpcReduction="10000"/>
          </a:bodyPr>
          <a:lstStyle/>
          <a:p>
            <a:r>
              <a:rPr lang="es-ES" dirty="0"/>
              <a:t>Cree un modelo de lenguaje RNN en la concatenación de origen y destino</a:t>
            </a:r>
            <a:endParaRPr lang="en-CA" dirty="0"/>
          </a:p>
        </p:txBody>
      </p:sp>
      <p:sp>
        <p:nvSpPr>
          <p:cNvPr id="5" name="Content Placeholder 2">
            <a:extLst>
              <a:ext uri="{FF2B5EF4-FFF2-40B4-BE49-F238E27FC236}">
                <a16:creationId xmlns:a16="http://schemas.microsoft.com/office/drawing/2014/main" id="{4A3ABAA8-4ED6-4B88-913A-5B8C1912E2E9}"/>
              </a:ext>
            </a:extLst>
          </p:cNvPr>
          <p:cNvSpPr txBox="1">
            <a:spLocks/>
          </p:cNvSpPr>
          <p:nvPr/>
        </p:nvSpPr>
        <p:spPr>
          <a:xfrm>
            <a:off x="584873" y="2140551"/>
            <a:ext cx="9886319" cy="805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Los datos de entrenamiento son texto paralelo.</a:t>
            </a:r>
            <a:r>
              <a:rPr lang="en-CA" dirty="0"/>
              <a:t> </a:t>
            </a:r>
            <a:r>
              <a:rPr lang="en-CA" dirty="0" err="1"/>
              <a:t>ejemplo</a:t>
            </a:r>
            <a:r>
              <a:rPr lang="en-CA" dirty="0"/>
              <a:t>: </a:t>
            </a:r>
          </a:p>
          <a:p>
            <a:r>
              <a:rPr lang="en-CA" dirty="0">
                <a:solidFill>
                  <a:srgbClr val="00B0F0"/>
                </a:solidFill>
              </a:rPr>
              <a:t>English</a:t>
            </a:r>
            <a:r>
              <a:rPr lang="en-CA" dirty="0"/>
              <a:t> / </a:t>
            </a:r>
            <a:r>
              <a:rPr lang="en-CA" dirty="0">
                <a:solidFill>
                  <a:schemeClr val="accent2"/>
                </a:solidFill>
              </a:rPr>
              <a:t>French</a:t>
            </a:r>
          </a:p>
        </p:txBody>
      </p:sp>
      <p:sp>
        <p:nvSpPr>
          <p:cNvPr id="6" name="Content Placeholder 2">
            <a:extLst>
              <a:ext uri="{FF2B5EF4-FFF2-40B4-BE49-F238E27FC236}">
                <a16:creationId xmlns:a16="http://schemas.microsoft.com/office/drawing/2014/main" id="{AC581587-C83B-45C4-83B9-D8B0EB99E22F}"/>
              </a:ext>
            </a:extLst>
          </p:cNvPr>
          <p:cNvSpPr txBox="1">
            <a:spLocks/>
          </p:cNvSpPr>
          <p:nvPr/>
        </p:nvSpPr>
        <p:spPr>
          <a:xfrm>
            <a:off x="1509091" y="3106210"/>
            <a:ext cx="9886319" cy="805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i="1" dirty="0">
                <a:solidFill>
                  <a:srgbClr val="00B0F0"/>
                </a:solidFill>
              </a:rPr>
              <a:t>there lived a hobbit       </a:t>
            </a:r>
            <a:r>
              <a:rPr lang="en-CA" i="1" dirty="0" err="1">
                <a:solidFill>
                  <a:schemeClr val="accent2"/>
                </a:solidFill>
              </a:rPr>
              <a:t>vivait</a:t>
            </a:r>
            <a:r>
              <a:rPr lang="en-CA" i="1" dirty="0">
                <a:solidFill>
                  <a:schemeClr val="accent2"/>
                </a:solidFill>
              </a:rPr>
              <a:t> un hobbit</a:t>
            </a:r>
          </a:p>
          <a:p>
            <a:pPr marL="0" indent="0">
              <a:buNone/>
            </a:pPr>
            <a:r>
              <a:rPr lang="en-CA" i="1" dirty="0"/>
              <a:t>……..</a:t>
            </a:r>
          </a:p>
        </p:txBody>
      </p:sp>
      <p:sp>
        <p:nvSpPr>
          <p:cNvPr id="7" name="Content Placeholder 2">
            <a:extLst>
              <a:ext uri="{FF2B5EF4-FFF2-40B4-BE49-F238E27FC236}">
                <a16:creationId xmlns:a16="http://schemas.microsoft.com/office/drawing/2014/main" id="{A2193479-8DC7-44AC-A05C-95D11E05CECB}"/>
              </a:ext>
            </a:extLst>
          </p:cNvPr>
          <p:cNvSpPr txBox="1">
            <a:spLocks/>
          </p:cNvSpPr>
          <p:nvPr/>
        </p:nvSpPr>
        <p:spPr>
          <a:xfrm>
            <a:off x="1755628" y="5135393"/>
            <a:ext cx="9886319" cy="805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i="1" dirty="0"/>
              <a:t>there lived a hobbit </a:t>
            </a:r>
            <a:r>
              <a:rPr lang="en-US" dirty="0"/>
              <a:t>&lt;\s&gt;</a:t>
            </a:r>
            <a:r>
              <a:rPr lang="en-CA" i="1" dirty="0"/>
              <a:t> </a:t>
            </a:r>
            <a:r>
              <a:rPr lang="en-CA" i="1" dirty="0" err="1"/>
              <a:t>vivait</a:t>
            </a:r>
            <a:r>
              <a:rPr lang="en-CA" i="1" dirty="0"/>
              <a:t> un hobbit </a:t>
            </a:r>
            <a:r>
              <a:rPr lang="en-US" dirty="0"/>
              <a:t>&lt;\s&gt;</a:t>
            </a:r>
            <a:endParaRPr lang="en-CA" i="1" dirty="0"/>
          </a:p>
          <a:p>
            <a:pPr marL="0" indent="0">
              <a:buNone/>
            </a:pPr>
            <a:r>
              <a:rPr lang="en-CA" i="1" dirty="0"/>
              <a:t>……..</a:t>
            </a:r>
          </a:p>
        </p:txBody>
      </p:sp>
      <p:sp>
        <p:nvSpPr>
          <p:cNvPr id="8" name="Content Placeholder 2">
            <a:extLst>
              <a:ext uri="{FF2B5EF4-FFF2-40B4-BE49-F238E27FC236}">
                <a16:creationId xmlns:a16="http://schemas.microsoft.com/office/drawing/2014/main" id="{A2E78D14-BB14-497E-AE14-238A6A775EDE}"/>
              </a:ext>
            </a:extLst>
          </p:cNvPr>
          <p:cNvSpPr txBox="1">
            <a:spLocks/>
          </p:cNvSpPr>
          <p:nvPr/>
        </p:nvSpPr>
        <p:spPr>
          <a:xfrm>
            <a:off x="5898898" y="1011070"/>
            <a:ext cx="5743049" cy="941757"/>
          </a:xfrm>
          <a:prstGeom prst="rect">
            <a:avLst/>
          </a:prstGeom>
          <a:solidFill>
            <a:schemeClr val="accent4">
              <a:lumMod val="40000"/>
              <a:lumOff val="60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La palabra generada en cada paso de tiempo está condicionada por la palabra del paso anterior.</a:t>
            </a:r>
            <a:endParaRPr lang="en-CA" dirty="0">
              <a:solidFill>
                <a:schemeClr val="accent2"/>
              </a:solidFill>
            </a:endParaRPr>
          </a:p>
        </p:txBody>
      </p:sp>
      <p:cxnSp>
        <p:nvCxnSpPr>
          <p:cNvPr id="9" name="Straight Arrow Connector 8">
            <a:extLst>
              <a:ext uri="{FF2B5EF4-FFF2-40B4-BE49-F238E27FC236}">
                <a16:creationId xmlns:a16="http://schemas.microsoft.com/office/drawing/2014/main" id="{B4D35606-74F6-45C6-9AA2-384425F76931}"/>
              </a:ext>
            </a:extLst>
          </p:cNvPr>
          <p:cNvCxnSpPr/>
          <p:nvPr/>
        </p:nvCxnSpPr>
        <p:spPr>
          <a:xfrm>
            <a:off x="5085822" y="841854"/>
            <a:ext cx="884419" cy="3384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2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4F47-233E-4632-AF2E-C91D74792EAF}"/>
              </a:ext>
            </a:extLst>
          </p:cNvPr>
          <p:cNvSpPr>
            <a:spLocks noGrp="1"/>
          </p:cNvSpPr>
          <p:nvPr>
            <p:ph type="title"/>
          </p:nvPr>
        </p:nvSpPr>
        <p:spPr>
          <a:xfrm>
            <a:off x="135747" y="225846"/>
            <a:ext cx="11454727" cy="1325563"/>
          </a:xfrm>
        </p:spPr>
        <p:txBody>
          <a:bodyPr/>
          <a:lstStyle/>
          <a:p>
            <a:r>
              <a:rPr lang="es-ES" dirty="0"/>
              <a:t>Extensión de la generación (autorregresiva) a la traducción automática</a:t>
            </a:r>
            <a:endParaRPr lang="en-CA" dirty="0"/>
          </a:p>
        </p:txBody>
      </p:sp>
      <p:sp>
        <p:nvSpPr>
          <p:cNvPr id="3" name="Content Placeholder 2">
            <a:extLst>
              <a:ext uri="{FF2B5EF4-FFF2-40B4-BE49-F238E27FC236}">
                <a16:creationId xmlns:a16="http://schemas.microsoft.com/office/drawing/2014/main" id="{BB87F644-CF7E-4166-B2F4-AE8A7E769F4A}"/>
              </a:ext>
            </a:extLst>
          </p:cNvPr>
          <p:cNvSpPr>
            <a:spLocks noGrp="1"/>
          </p:cNvSpPr>
          <p:nvPr>
            <p:ph idx="1"/>
          </p:nvPr>
        </p:nvSpPr>
        <p:spPr>
          <a:xfrm>
            <a:off x="232637" y="2805272"/>
            <a:ext cx="2347061" cy="1512115"/>
          </a:xfrm>
        </p:spPr>
        <p:txBody>
          <a:bodyPr>
            <a:normAutofit fontScale="92500" lnSpcReduction="10000"/>
          </a:bodyPr>
          <a:lstStyle/>
          <a:p>
            <a:r>
              <a:rPr lang="es-ES" dirty="0"/>
              <a:t>¡La traducción como completamiento de frases!</a:t>
            </a:r>
            <a:endParaRPr lang="en-CA" dirty="0"/>
          </a:p>
        </p:txBody>
      </p:sp>
      <p:pic>
        <p:nvPicPr>
          <p:cNvPr id="4" name="Picture 3">
            <a:extLst>
              <a:ext uri="{FF2B5EF4-FFF2-40B4-BE49-F238E27FC236}">
                <a16:creationId xmlns:a16="http://schemas.microsoft.com/office/drawing/2014/main" id="{18FF6B0C-BA18-463E-8B1E-5729AE844678}"/>
              </a:ext>
            </a:extLst>
          </p:cNvPr>
          <p:cNvPicPr>
            <a:picLocks noChangeAspect="1"/>
          </p:cNvPicPr>
          <p:nvPr/>
        </p:nvPicPr>
        <p:blipFill rotWithShape="1">
          <a:blip r:embed="rId2"/>
          <a:srcRect r="2505" b="9515"/>
          <a:stretch/>
        </p:blipFill>
        <p:spPr>
          <a:xfrm>
            <a:off x="2720979" y="1105930"/>
            <a:ext cx="9059759" cy="529487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301B5F4-B686-4F19-8B96-33EAEECEEB6B}"/>
                  </a:ext>
                </a:extLst>
              </p14:cNvPr>
              <p14:cNvContentPartPr/>
              <p14:nvPr/>
            </p14:nvContentPartPr>
            <p14:xfrm>
              <a:off x="4789802" y="6036838"/>
              <a:ext cx="506880" cy="360"/>
            </p14:xfrm>
          </p:contentPart>
        </mc:Choice>
        <mc:Fallback xmlns="">
          <p:pic>
            <p:nvPicPr>
              <p:cNvPr id="5" name="Ink 4">
                <a:extLst>
                  <a:ext uri="{FF2B5EF4-FFF2-40B4-BE49-F238E27FC236}">
                    <a16:creationId xmlns:a16="http://schemas.microsoft.com/office/drawing/2014/main" id="{1301B5F4-B686-4F19-8B96-33EAEECEEB6B}"/>
                  </a:ext>
                </a:extLst>
              </p:cNvPr>
              <p:cNvPicPr/>
              <p:nvPr/>
            </p:nvPicPr>
            <p:blipFill>
              <a:blip r:embed="rId4"/>
              <a:stretch>
                <a:fillRect/>
              </a:stretch>
            </p:blipFill>
            <p:spPr>
              <a:xfrm>
                <a:off x="4699802" y="5857198"/>
                <a:ext cx="68652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DE63B40-58C5-4082-AAC7-869BC8FB410E}"/>
                  </a:ext>
                </a:extLst>
              </p14:cNvPr>
              <p14:cNvContentPartPr/>
              <p14:nvPr/>
            </p14:nvContentPartPr>
            <p14:xfrm>
              <a:off x="9144002" y="6018478"/>
              <a:ext cx="498240" cy="43200"/>
            </p14:xfrm>
          </p:contentPart>
        </mc:Choice>
        <mc:Fallback xmlns="">
          <p:pic>
            <p:nvPicPr>
              <p:cNvPr id="6" name="Ink 5">
                <a:extLst>
                  <a:ext uri="{FF2B5EF4-FFF2-40B4-BE49-F238E27FC236}">
                    <a16:creationId xmlns:a16="http://schemas.microsoft.com/office/drawing/2014/main" id="{FDE63B40-58C5-4082-AAC7-869BC8FB410E}"/>
                  </a:ext>
                </a:extLst>
              </p:cNvPr>
              <p:cNvPicPr/>
              <p:nvPr/>
            </p:nvPicPr>
            <p:blipFill>
              <a:blip r:embed="rId6"/>
              <a:stretch>
                <a:fillRect/>
              </a:stretch>
            </p:blipFill>
            <p:spPr>
              <a:xfrm>
                <a:off x="9054002" y="5838838"/>
                <a:ext cx="677880" cy="402840"/>
              </a:xfrm>
              <a:prstGeom prst="rect">
                <a:avLst/>
              </a:prstGeom>
            </p:spPr>
          </p:pic>
        </mc:Fallback>
      </mc:AlternateContent>
      <p:sp>
        <p:nvSpPr>
          <p:cNvPr id="8" name="Rectangle 7">
            <a:extLst>
              <a:ext uri="{FF2B5EF4-FFF2-40B4-BE49-F238E27FC236}">
                <a16:creationId xmlns:a16="http://schemas.microsoft.com/office/drawing/2014/main" id="{A6F2636D-D496-4F9F-AE9A-D87888D1C7B6}"/>
              </a:ext>
            </a:extLst>
          </p:cNvPr>
          <p:cNvSpPr/>
          <p:nvPr/>
        </p:nvSpPr>
        <p:spPr>
          <a:xfrm>
            <a:off x="2855160" y="1438578"/>
            <a:ext cx="4436743" cy="14327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957714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11450</TotalTime>
  <Words>3978</Words>
  <Application>Microsoft Office PowerPoint</Application>
  <PresentationFormat>Panorámica</PresentationFormat>
  <Paragraphs>268</Paragraphs>
  <Slides>39</Slides>
  <Notes>27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Arial</vt:lpstr>
      <vt:lpstr>Calibri</vt:lpstr>
      <vt:lpstr>Calibri Light</vt:lpstr>
      <vt:lpstr>Cambria Math</vt:lpstr>
      <vt:lpstr>Times New Roman</vt:lpstr>
      <vt:lpstr>Wingdings</vt:lpstr>
      <vt:lpstr>Tema de Office</vt:lpstr>
      <vt:lpstr>Enc-Dec / Attention / Transformers</vt:lpstr>
      <vt:lpstr>Indice</vt:lpstr>
      <vt:lpstr>Encoder-Decoder</vt:lpstr>
      <vt:lpstr>Red neuronal recurrente simple ilustrada como una red de retroalimentación</vt:lpstr>
      <vt:lpstr>Simple-RNN abstraction</vt:lpstr>
      <vt:lpstr>RNN Applications </vt:lpstr>
      <vt:lpstr>Sentence Completion using an RNN</vt:lpstr>
      <vt:lpstr>Extensión de la generación (autorregresiva) a la traducción automática</vt:lpstr>
      <vt:lpstr>Extensión de la generación (autorregresiva) a la traducción automática</vt:lpstr>
      <vt:lpstr>(simple) Encoder Decoder Networks</vt:lpstr>
      <vt:lpstr>General Encoder Decoder Networks </vt:lpstr>
      <vt:lpstr>Popular architectural choices: Encoder</vt:lpstr>
      <vt:lpstr>Decoder Basic Design</vt:lpstr>
      <vt:lpstr>Decoder Design Enhancement</vt:lpstr>
      <vt:lpstr>Decoder: How output y is chosen</vt:lpstr>
      <vt:lpstr>Presentación de PowerPoint</vt:lpstr>
      <vt:lpstr>Attention</vt:lpstr>
      <vt:lpstr>Contexto flexible: Attention</vt:lpstr>
      <vt:lpstr>Attention (1): Contexto derivado dinámicamente</vt:lpstr>
      <vt:lpstr>Attention (2): computing ci</vt:lpstr>
      <vt:lpstr>Attention (3): computing ci From scores to weights</vt:lpstr>
      <vt:lpstr>Attention: Summary</vt:lpstr>
      <vt:lpstr>Explain Y. Goldberg different notation</vt:lpstr>
      <vt:lpstr>Intro to Encoder-Decoder and Attention (Goldberg’s notation)</vt:lpstr>
      <vt:lpstr>Trasnformer</vt:lpstr>
      <vt:lpstr>Transformers (Attention is all you need 2017)</vt:lpstr>
      <vt:lpstr>High-level architecture</vt:lpstr>
      <vt:lpstr>Presentación de PowerPoint</vt:lpstr>
      <vt:lpstr>Presentación de PowerPoint</vt:lpstr>
      <vt:lpstr>Presentación de PowerPoint</vt:lpstr>
      <vt:lpstr>Self-Attention</vt:lpstr>
      <vt:lpstr>Self-Attention</vt:lpstr>
      <vt:lpstr>Self Attention</vt:lpstr>
      <vt:lpstr>Self Attention</vt:lpstr>
      <vt:lpstr>The Decoder Side</vt:lpstr>
      <vt:lpstr>Transformers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Aprendizaje de Maquina</dc:title>
  <dc:creator>jonnatan arias garcia</dc:creator>
  <cp:lastModifiedBy>jonnatan arias garcia</cp:lastModifiedBy>
  <cp:revision>141</cp:revision>
  <dcterms:created xsi:type="dcterms:W3CDTF">2024-02-07T18:58:22Z</dcterms:created>
  <dcterms:modified xsi:type="dcterms:W3CDTF">2024-05-01T17:17:01Z</dcterms:modified>
</cp:coreProperties>
</file>