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1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51A4EA-D54C-43CD-A697-3947917CD7EB}">
          <p14:sldIdLst>
            <p14:sldId id="256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2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951" autoAdjust="0"/>
  </p:normalViewPr>
  <p:slideViewPr>
    <p:cSldViewPr snapToGrid="0">
      <p:cViewPr varScale="1">
        <p:scale>
          <a:sx n="85" d="100"/>
          <a:sy n="85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93" y="3657600"/>
            <a:ext cx="11105613" cy="1947488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accent1">
                    <a:lumMod val="75000"/>
                  </a:schemeClr>
                </a:solidFill>
              </a:rPr>
              <a:t>BayesianNN</a:t>
            </a:r>
            <a:endParaRPr lang="es-CO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112" y="5888038"/>
            <a:ext cx="9144000" cy="1655762"/>
          </a:xfrm>
        </p:spPr>
        <p:txBody>
          <a:bodyPr/>
          <a:lstStyle/>
          <a:p>
            <a:r>
              <a:rPr lang="es-CO" dirty="0"/>
              <a:t>PhD(e). </a:t>
            </a:r>
            <a:r>
              <a:rPr lang="es-CO" dirty="0" err="1"/>
              <a:t>MsC</a:t>
            </a:r>
            <a:r>
              <a:rPr lang="es-CO" dirty="0"/>
              <a:t>. Ing. Jonnatan Arias Garcia</a:t>
            </a:r>
          </a:p>
        </p:txBody>
      </p:sp>
      <p:pic>
        <p:nvPicPr>
          <p:cNvPr id="1026" name="Picture 2" descr="Universidad del Quindío - YouTube">
            <a:extLst>
              <a:ext uri="{FF2B5EF4-FFF2-40B4-BE49-F238E27FC236}">
                <a16:creationId xmlns:a16="http://schemas.microsoft.com/office/drawing/2014/main" id="{EF86FD76-BE56-F566-C121-F2E22DC9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 Gentle Introduction to Bayesian Deep Learning | by François Porcher |  Towards Data Science">
            <a:extLst>
              <a:ext uri="{FF2B5EF4-FFF2-40B4-BE49-F238E27FC236}">
                <a16:creationId xmlns:a16="http://schemas.microsoft.com/office/drawing/2014/main" id="{EC5D0401-EB5C-E2BD-DA4E-0D97BE0D2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88" y="1252912"/>
            <a:ext cx="7712448" cy="313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03356-C38C-317D-6651-B3D69562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803"/>
            <a:ext cx="10373591" cy="4879636"/>
          </a:xfrm>
        </p:spPr>
        <p:txBody>
          <a:bodyPr>
            <a:normAutofit/>
          </a:bodyPr>
          <a:lstStyle/>
          <a:p>
            <a:r>
              <a:rPr lang="es-CO" sz="2000" b="1" dirty="0"/>
              <a:t>Clasificador generativo bayesiano con un </a:t>
            </a:r>
            <a:r>
              <a:rPr lang="es-CO" sz="2000" b="1" dirty="0" err="1"/>
              <a:t>gmm</a:t>
            </a:r>
            <a:endParaRPr lang="es-ES" sz="1800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72158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11376</TotalTime>
  <Words>19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Tema de Office</vt:lpstr>
      <vt:lpstr>BayesianNN</vt:lpstr>
      <vt:lpstr>Contenido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116</cp:revision>
  <dcterms:created xsi:type="dcterms:W3CDTF">2024-02-07T18:58:22Z</dcterms:created>
  <dcterms:modified xsi:type="dcterms:W3CDTF">2024-04-19T22:35:23Z</dcterms:modified>
</cp:coreProperties>
</file>