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0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9"/>
            <p14:sldId id="261"/>
            <p14:sldId id="262"/>
            <p14:sldId id="263"/>
            <p14:sldId id="264"/>
            <p14:sldId id="265"/>
            <p14:sldId id="267"/>
            <p14:sldId id="269"/>
            <p14:sldId id="270"/>
            <p14:sldId id="271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5" autoAdjust="0"/>
    <p:restoredTop sz="85951" autoAdjust="0"/>
  </p:normalViewPr>
  <p:slideViewPr>
    <p:cSldViewPr snapToGrid="0">
      <p:cViewPr varScale="1">
        <p:scale>
          <a:sx n="49" d="100"/>
          <a:sy n="49" d="100"/>
        </p:scale>
        <p:origin x="72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Graph (AUTOENCODER Y VARIACIONAL AUTOENCODERS)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899" y="5806395"/>
            <a:ext cx="9144000" cy="626489"/>
          </a:xfrm>
        </p:spPr>
        <p:txBody>
          <a:bodyPr/>
          <a:lstStyle/>
          <a:p>
            <a:r>
              <a:rPr lang="es-CO" dirty="0"/>
              <a:t>Jonnatan Arias Garcia</a:t>
            </a:r>
          </a:p>
        </p:txBody>
      </p:sp>
      <p:pic>
        <p:nvPicPr>
          <p:cNvPr id="1026" name="Picture 2" descr="Entropy | Free Full-Text | Graph Autoencoder with Preserving Node Attribute  Similarity">
            <a:extLst>
              <a:ext uri="{FF2B5EF4-FFF2-40B4-BE49-F238E27FC236}">
                <a16:creationId xmlns:a16="http://schemas.microsoft.com/office/drawing/2014/main" id="{AE7E1235-A505-F165-51CB-D9F3E7E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80" y="921562"/>
            <a:ext cx="9575840" cy="318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93" y="2270235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Variational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GAE</a:t>
            </a:r>
          </a:p>
        </p:txBody>
      </p:sp>
    </p:spTree>
    <p:extLst>
      <p:ext uri="{BB962C8B-B14F-4D97-AF65-F5344CB8AC3E}">
        <p14:creationId xmlns:p14="http://schemas.microsoft.com/office/powerpoint/2010/main" val="11567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69CD75-EF32-AD1E-BB4C-05B3309F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42" y="1690688"/>
            <a:ext cx="9890315" cy="43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1E238E-EE04-A3FB-D71B-3373FF593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26" y="1690688"/>
            <a:ext cx="8024547" cy="46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4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C9C01-EEE0-4054-4C78-C40C01548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6" y="2005998"/>
            <a:ext cx="11141588" cy="360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3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3CABAA-E3C5-18F0-4CC1-7FE08663C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85" y="1537088"/>
            <a:ext cx="9592830" cy="47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3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9806CE-74FC-A774-B9F4-9643BBA29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47" y="1440712"/>
            <a:ext cx="9989106" cy="48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6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6018"/>
          </a:xfrm>
        </p:spPr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29313D-5B8B-8DA3-A902-7CB97F85A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20" y="921882"/>
            <a:ext cx="4757158" cy="37948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4CFF49-5FB8-BD4E-DF37-FBFB9824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23" y="4716714"/>
            <a:ext cx="8097954" cy="21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2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6018"/>
          </a:xfrm>
        </p:spPr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E108D8-43B3-B11C-B598-3BE281AA4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63" y="1150078"/>
            <a:ext cx="7346474" cy="47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6018"/>
          </a:xfrm>
        </p:spPr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7621D2-DB2D-7CAF-177E-D1CB8296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61" y="1026018"/>
            <a:ext cx="8172077" cy="55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83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6018"/>
          </a:xfrm>
        </p:spPr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B0B856-90E3-828B-CA9A-4BA97B29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26" y="1026018"/>
            <a:ext cx="10212747" cy="55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26C72E-84C5-6AF7-0EE8-13C489861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50" y="1692442"/>
            <a:ext cx="8802099" cy="47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6018"/>
          </a:xfrm>
        </p:spPr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99A2C2-851B-E89E-270D-511C2B25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4" y="1119351"/>
            <a:ext cx="10705832" cy="50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6018"/>
          </a:xfrm>
        </p:spPr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F1E9ED-5800-4789-4881-B6DD9E79A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17" y="1188009"/>
            <a:ext cx="5722883" cy="39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5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Variational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B29EE2-7615-478F-7C97-4EA2F3E7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2" y="1690688"/>
            <a:ext cx="10906676" cy="38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4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E3233E-91AE-C4DF-4744-D584B23A9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47" y="2088186"/>
            <a:ext cx="7503105" cy="30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3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>
                <a:solidFill>
                  <a:srgbClr val="0070C0"/>
                </a:solidFill>
              </a:rPr>
              <a:t>AutoEncoder</a:t>
            </a:r>
            <a:r>
              <a:rPr lang="es-CO" b="1" dirty="0">
                <a:solidFill>
                  <a:srgbClr val="0070C0"/>
                </a:solidFill>
              </a:rPr>
              <a:t> (</a:t>
            </a:r>
            <a:r>
              <a:rPr lang="es-CO" b="1" dirty="0" err="1">
                <a:solidFill>
                  <a:srgbClr val="0070C0"/>
                </a:solidFill>
              </a:rPr>
              <a:t>embedding</a:t>
            </a:r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err="1">
                <a:solidFill>
                  <a:srgbClr val="0070C0"/>
                </a:solidFill>
              </a:rPr>
              <a:t>space</a:t>
            </a:r>
            <a:r>
              <a:rPr lang="es-CO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CE0C6-18B2-62F4-AD13-95075F7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12" y="2117863"/>
            <a:ext cx="8601175" cy="32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Graph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r>
              <a:rPr lang="es-CO" b="1" dirty="0">
                <a:solidFill>
                  <a:srgbClr val="0070C0"/>
                </a:solidFill>
              </a:rPr>
              <a:t> (</a:t>
            </a:r>
            <a:r>
              <a:rPr lang="es-CO" b="1" dirty="0" err="1">
                <a:solidFill>
                  <a:srgbClr val="0070C0"/>
                </a:solidFill>
              </a:rPr>
              <a:t>encoder</a:t>
            </a:r>
            <a:r>
              <a:rPr lang="es-CO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13FB02-410B-CF31-25E4-5B784F6A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7" y="1574840"/>
            <a:ext cx="7584285" cy="46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3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Graph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206372-C037-BAD8-5632-AC9041024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1" y="1827551"/>
            <a:ext cx="11167018" cy="39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1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Graph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r>
              <a:rPr lang="es-CO" b="1" dirty="0">
                <a:solidFill>
                  <a:srgbClr val="0070C0"/>
                </a:solidFill>
              </a:rPr>
              <a:t> (</a:t>
            </a:r>
            <a:r>
              <a:rPr lang="es-CO" b="1" dirty="0" err="1">
                <a:solidFill>
                  <a:srgbClr val="0070C0"/>
                </a:solidFill>
              </a:rPr>
              <a:t>decoder</a:t>
            </a:r>
            <a:r>
              <a:rPr lang="es-CO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76E334-E1BF-0FDB-0E5A-E44B5F32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95" y="1873234"/>
            <a:ext cx="10129609" cy="31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Graph </a:t>
            </a:r>
            <a:r>
              <a:rPr lang="es-CO" b="1" dirty="0" err="1">
                <a:solidFill>
                  <a:srgbClr val="0070C0"/>
                </a:solidFill>
              </a:rPr>
              <a:t>AutoEncoder</a:t>
            </a:r>
            <a:r>
              <a:rPr lang="es-CO" b="1" dirty="0">
                <a:solidFill>
                  <a:srgbClr val="0070C0"/>
                </a:solidFill>
              </a:rPr>
              <a:t> (</a:t>
            </a:r>
            <a:r>
              <a:rPr lang="es-CO" b="1" dirty="0" err="1">
                <a:solidFill>
                  <a:srgbClr val="0070C0"/>
                </a:solidFill>
              </a:rPr>
              <a:t>decoder</a:t>
            </a:r>
            <a:r>
              <a:rPr lang="es-CO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650C32-1706-F119-FF74-27C2B72E4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/>
          <a:stretch/>
        </p:blipFill>
        <p:spPr>
          <a:xfrm>
            <a:off x="1244643" y="1623848"/>
            <a:ext cx="10317415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B8E5-2358-DAEF-3397-9210B6E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GAE en </a:t>
            </a:r>
            <a:r>
              <a:rPr lang="es-CO" b="1" dirty="0" err="1">
                <a:solidFill>
                  <a:srgbClr val="0070C0"/>
                </a:solidFill>
              </a:rPr>
              <a:t>PyG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C8D51C-6246-599E-A537-212CB28F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02" y="977462"/>
            <a:ext cx="5842995" cy="55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50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13515</TotalTime>
  <Words>63</Words>
  <Application>Microsoft Office PowerPoint</Application>
  <PresentationFormat>Panorámica</PresentationFormat>
  <Paragraphs>23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Graph (AUTOENCODER Y VARIACIONAL AUTOENCODERS)</vt:lpstr>
      <vt:lpstr>AutoEncoder</vt:lpstr>
      <vt:lpstr>AutoEncoder</vt:lpstr>
      <vt:lpstr>AutoEncoder (embedding space)</vt:lpstr>
      <vt:lpstr>Graph AutoEncoder (encoder)</vt:lpstr>
      <vt:lpstr>Graph AutoEncoder</vt:lpstr>
      <vt:lpstr>Graph AutoEncoder (decoder)</vt:lpstr>
      <vt:lpstr>Graph AutoEncoder (decoder)</vt:lpstr>
      <vt:lpstr>GAE en PyG</vt:lpstr>
      <vt:lpstr>Variational GAE</vt:lpstr>
      <vt:lpstr>Variational AutoEncoder</vt:lpstr>
      <vt:lpstr>Variational AutoEncoder</vt:lpstr>
      <vt:lpstr>Variational AutoEncoder</vt:lpstr>
      <vt:lpstr>Variational AutoEncoder</vt:lpstr>
      <vt:lpstr>Variational AutoEncoder</vt:lpstr>
      <vt:lpstr>Variational AutoEncoder</vt:lpstr>
      <vt:lpstr>Variational AutoEncoder</vt:lpstr>
      <vt:lpstr>Variational AutoEncoder</vt:lpstr>
      <vt:lpstr>Variational AutoEncoder</vt:lpstr>
      <vt:lpstr>Variational AutoEncoder</vt:lpstr>
      <vt:lpstr>Variational AutoEncoder</vt:lpstr>
      <vt:lpstr>Variational AutoEncoder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147</cp:revision>
  <dcterms:created xsi:type="dcterms:W3CDTF">2024-02-07T18:58:22Z</dcterms:created>
  <dcterms:modified xsi:type="dcterms:W3CDTF">2024-05-03T18:43:21Z</dcterms:modified>
</cp:coreProperties>
</file>