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5" autoAdjust="0"/>
    <p:restoredTop sz="85951" autoAdjust="0"/>
  </p:normalViewPr>
  <p:slideViewPr>
    <p:cSldViewPr snapToGrid="0">
      <p:cViewPr varScale="1">
        <p:scale>
          <a:sx n="49" d="100"/>
          <a:sy n="49" d="100"/>
        </p:scale>
        <p:origin x="8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6/05/2024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Graph Adversarial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899" y="5806395"/>
            <a:ext cx="9144000" cy="626489"/>
          </a:xfrm>
        </p:spPr>
        <p:txBody>
          <a:bodyPr/>
          <a:lstStyle/>
          <a:p>
            <a:r>
              <a:rPr lang="es-CO" dirty="0"/>
              <a:t>Jonnatan Arias Garcia</a:t>
            </a:r>
          </a:p>
        </p:txBody>
      </p:sp>
      <p:pic>
        <p:nvPicPr>
          <p:cNvPr id="4" name="Picture 2" descr="Spectra - Adversarial Learning on Graph">
            <a:extLst>
              <a:ext uri="{FF2B5EF4-FFF2-40B4-BE49-F238E27FC236}">
                <a16:creationId xmlns:a16="http://schemas.microsoft.com/office/drawing/2014/main" id="{CFF5C36D-DD54-44B6-8A88-99E88D99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7" y="614822"/>
            <a:ext cx="6321945" cy="41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6CCCC-250D-0C38-4EC1-B6AB6B82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ARGA &amp; ARVGA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6A733E-7310-9A37-5C8F-C9035C4D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54" y="1314933"/>
            <a:ext cx="9464692" cy="51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2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6CCCC-250D-0C38-4EC1-B6AB6B82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ARGA &amp; ARVGA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090A32-A8CC-F585-7510-5D5134FB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2" y="1465288"/>
            <a:ext cx="11520616" cy="47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6CCCC-250D-0C38-4EC1-B6AB6B82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ARGA &amp; ARVGA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CA979A-726F-3143-4EE8-5A6AEDA3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5" y="1456337"/>
            <a:ext cx="10894289" cy="48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BF3C-E8C1-53F2-0960-AE5E14D9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4614"/>
          </a:xfrm>
        </p:spPr>
        <p:txBody>
          <a:bodyPr/>
          <a:lstStyle/>
          <a:p>
            <a:pPr algn="ctr"/>
            <a:r>
              <a:rPr lang="es-CO" dirty="0"/>
              <a:t>Algoritmo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68C64-4434-4A83-841B-87BFB0EB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2" y="1185700"/>
            <a:ext cx="10832736" cy="49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5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BF3C-E8C1-53F2-0960-AE5E14D9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4614"/>
          </a:xfrm>
        </p:spPr>
        <p:txBody>
          <a:bodyPr/>
          <a:lstStyle/>
          <a:p>
            <a:pPr algn="ctr"/>
            <a:r>
              <a:rPr lang="es-CO" dirty="0"/>
              <a:t>Algoritmo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B4243A-3DA1-2FE0-260C-AB8152FE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3" y="882870"/>
            <a:ext cx="10597994" cy="52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76ACA-DC26-E475-0985-327DE636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Recap</a:t>
            </a:r>
            <a:r>
              <a:rPr lang="es-CO" dirty="0"/>
              <a:t> - </a:t>
            </a:r>
            <a:r>
              <a:rPr lang="es-CO" dirty="0" err="1"/>
              <a:t>Autoencoders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313432-604E-BE86-D2CA-FD1D9012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13" y="1325563"/>
            <a:ext cx="962937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76ACA-DC26-E475-0985-327DE636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Recap</a:t>
            </a:r>
            <a:r>
              <a:rPr lang="es-CO" dirty="0"/>
              <a:t> - </a:t>
            </a:r>
            <a:r>
              <a:rPr lang="es-CO" dirty="0" err="1"/>
              <a:t>Autoencoders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E9276D-4662-6CE7-F9B5-06D6B11C3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3" y="1690688"/>
            <a:ext cx="10655693" cy="41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F16E-4C92-2833-3AF8-4CE4C3BC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GAE Vs. VGAE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14361-B862-384D-813B-9FEB76E9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78" y="1387368"/>
            <a:ext cx="9873322" cy="43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884E4-8DD0-A348-7EDC-E0E71BE7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ARGA &amp; ARVGA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468538-E71B-B063-2D10-3672CB65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0" y="1502726"/>
            <a:ext cx="9439359" cy="499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3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884E4-8DD0-A348-7EDC-E0E71BE7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ARGA &amp; ARVGA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0098FA-E57A-9D40-D381-E209448B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07" y="1359226"/>
            <a:ext cx="8471785" cy="51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8334-C3D7-99C3-D16C-0B0B8F10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Modelos Adversarial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861479-3733-A0F9-B44A-CD24A46A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8" y="1690688"/>
            <a:ext cx="10751723" cy="45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0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8334-C3D7-99C3-D16C-0B0B8F10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Modelos Adversarial: Discriminador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B874E7-39EE-674F-91A4-09636E4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9" y="1390512"/>
            <a:ext cx="10675282" cy="48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8334-C3D7-99C3-D16C-0B0B8F10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Modelos Adversarial: Generador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4B4E1-EC40-1D18-4A2D-FFEBD00E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0" y="1690688"/>
            <a:ext cx="10159839" cy="46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1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13820</TotalTime>
  <Words>42</Words>
  <Application>Microsoft Office PowerPoint</Application>
  <PresentationFormat>Panorámica</PresentationFormat>
  <Paragraphs>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Graph Adversarial</vt:lpstr>
      <vt:lpstr>Recap - Autoencoders</vt:lpstr>
      <vt:lpstr>Recap - Autoencoders</vt:lpstr>
      <vt:lpstr>GAE Vs. VGAE</vt:lpstr>
      <vt:lpstr>ARGA &amp; ARVGA</vt:lpstr>
      <vt:lpstr>ARGA &amp; ARVGA</vt:lpstr>
      <vt:lpstr>Modelos Adversarial</vt:lpstr>
      <vt:lpstr>Modelos Adversarial: Discriminador</vt:lpstr>
      <vt:lpstr>Modelos Adversarial: Generador</vt:lpstr>
      <vt:lpstr>ARGA &amp; ARVGA</vt:lpstr>
      <vt:lpstr>ARGA &amp; ARVGA</vt:lpstr>
      <vt:lpstr>ARGA &amp; ARVGA</vt:lpstr>
      <vt:lpstr>Algoritmo</vt:lpstr>
      <vt:lpstr>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161</cp:revision>
  <dcterms:created xsi:type="dcterms:W3CDTF">2024-02-07T18:58:22Z</dcterms:created>
  <dcterms:modified xsi:type="dcterms:W3CDTF">2024-05-06T16:18:25Z</dcterms:modified>
</cp:coreProperties>
</file>