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85951" autoAdjust="0"/>
  </p:normalViewPr>
  <p:slideViewPr>
    <p:cSldViewPr snapToGrid="0">
      <p:cViewPr varScale="1">
        <p:scale>
          <a:sx n="49" d="100"/>
          <a:sy n="49" d="100"/>
        </p:scale>
        <p:origin x="7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Generative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Models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99" y="5806395"/>
            <a:ext cx="9144000" cy="626489"/>
          </a:xfrm>
        </p:spPr>
        <p:txBody>
          <a:bodyPr/>
          <a:lstStyle/>
          <a:p>
            <a:r>
              <a:rPr lang="es-CO" dirty="0"/>
              <a:t>Jonnatan Arias Garcia</a:t>
            </a:r>
          </a:p>
        </p:txBody>
      </p:sp>
      <p:pic>
        <p:nvPicPr>
          <p:cNvPr id="1026" name="Picture 2" descr="A Deep Generative Model for Graph Layout">
            <a:extLst>
              <a:ext uri="{FF2B5EF4-FFF2-40B4-BE49-F238E27FC236}">
                <a16:creationId xmlns:a16="http://schemas.microsoft.com/office/drawing/2014/main" id="{98C75913-7132-42B2-EC5B-78C71DA2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83" y="720708"/>
            <a:ext cx="7756634" cy="39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NetGAN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7F6780-92F1-EA73-19E2-C4B8F821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9" y="1690688"/>
            <a:ext cx="11602682" cy="42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CA29589-7C46-E004-FF44-0DBC2E1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D5B3-D3E6-A67E-D5F3-0CA65B78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80D8E-4919-33D2-49DB-8C1B4B07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FBE933-341C-ED7C-5325-1A420304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1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B395-0385-3D8F-96A8-3CBD4E2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9D613-1F14-E08A-2E5F-C6C0F99D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E165E4-6E5F-5644-0437-6071C8BB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B538-3AAE-A6F2-105D-4D0B962F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5695-4658-BCF3-C929-EAB860FB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BCAD23-46FA-8FBC-6107-60AB3DF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9839-ECB6-79FC-E942-53EF5DF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90A97-6041-B72E-F565-90C15C4C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58BE35-43DE-BD25-450B-978D8BF8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61B39-E08E-968B-40D4-C1AED5D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1945C-6355-C9F0-EEBC-D50AEC57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930D79-2FC9-8BE4-2CFD-4E30EA33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B28E-97BF-3425-57D1-83034262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D67C5-531F-4548-D9A0-6CBEA0EE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26B706-BBFE-1E52-EB07-8C929622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6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C0EB1-BEBF-97EA-A01F-8E7C710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CDA3A-0EA7-238D-2981-9F179973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32062-8992-B7A9-0CAB-B1376C46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9A33C-B29A-ED75-B9E7-3954AA94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0FA6D-D6B8-A142-0E5E-AB75E7CD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3DEAD-5438-F53A-41E0-ABF59189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913BEB-42CB-3F4D-0036-5EEBF1F4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0" y="1690688"/>
            <a:ext cx="10243690" cy="43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17AB3-487E-5279-D217-36158C2A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DEDB2-3D3A-5C7C-CDA8-04757CC7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7FA8FE-3B09-F3C9-F372-F6835680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BFB-3FF6-267B-08C8-29A96D26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E63E8-AF6D-F15C-9010-19048D9A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7279F3-8F89-DB8A-911E-0A5E9D22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E6B44-305E-5664-BAFD-B4622279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88017-1C6B-5D9E-E0CB-E3AC49E3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41571C-EBEC-46A2-D289-D68FCCBD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08CC4-1C29-E07C-4DF9-66A19C32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25E6A-5C93-B2B7-B34E-E590C3A3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AC18B7-F957-2928-A398-C16D3749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532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E1E0-A0AF-5AD2-825E-AF72EB1F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A912D-55B5-4361-8DAA-B9581BFD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7BF58-2ED8-BB65-2542-D883F59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D2071-46E2-4CAF-B7C1-63A9D8B0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AC804-0890-D38B-8010-67A96F65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2BE0E-74AA-D8C7-D8DC-91E66F8B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B1258B-E554-417A-1C91-AD138A34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78" y="365125"/>
            <a:ext cx="4690522" cy="3018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07C64-6F03-EC2E-2F57-0F5D4CC0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84" y="4240923"/>
            <a:ext cx="5711916" cy="25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02818-7BBE-B5C4-D090-2BFA8911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C5818-5958-9142-4960-452E912C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DDFD16-2FEC-8BC0-614D-4815552D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FBE60-891D-A8E7-2703-B5D36FD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5CF98-708E-527D-6FE7-60F3F858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0AF2FD-FC12-4B6D-C65E-33C31EC8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12214B-AC39-C62D-3ADF-7A62E286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1" y="2047930"/>
            <a:ext cx="3254848" cy="39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8B0E-568A-C5E3-ED30-D1D69534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AE04A-87FA-5CBF-A967-D04A42F6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4754B9-4768-D677-C14E-AE665F4D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0384-F680-D029-DD44-88AD7DC4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30324-2279-3B7E-247F-7827446A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41528F-F72A-0C9D-14AC-8BA96D0C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97C55C-F3CA-D186-03FF-0B4DBC19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9" y="1577078"/>
            <a:ext cx="10017002" cy="45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35487-F2D5-6F49-D995-27ED00B1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799"/>
            <a:ext cx="10515600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2DE33C-822F-8EF3-B307-BC37F8A1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28" y="1690688"/>
            <a:ext cx="4916943" cy="17383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7A7F0E-A8DA-EE79-EDE0-95AEF9AEF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6" y="3700162"/>
            <a:ext cx="9195742" cy="27284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7352EC-DF6B-89D6-D0A8-521566AD7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88" y="3806956"/>
            <a:ext cx="2583404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6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9BB148-6FA5-C830-53E9-EA0F1CC5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1" y="1705194"/>
            <a:ext cx="10549889" cy="41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698394-8773-460C-40C9-73DD641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1" y="1421622"/>
            <a:ext cx="10201337" cy="50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Generative Adversarial Networks (</a:t>
            </a:r>
            <a:r>
              <a:rPr lang="es-CO" dirty="0" err="1"/>
              <a:t>GANs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7D8C34-2808-772C-4D11-F52C45FD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3" y="1690688"/>
            <a:ext cx="9771993" cy="49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2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AB73-7EB7-EEF1-3B49-179A04A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NetGAN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F7A159-0982-6514-3A5E-8DD28878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19" y="1483685"/>
            <a:ext cx="7652760" cy="2818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094B96-152E-B6A1-8C5A-033C9695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62" y="4593526"/>
            <a:ext cx="7870473" cy="16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1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13760</TotalTime>
  <Words>50</Words>
  <Application>Microsoft Office PowerPoint</Application>
  <PresentationFormat>Panorámica</PresentationFormat>
  <Paragraphs>11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Graph Generative Models</vt:lpstr>
      <vt:lpstr>Generative Adversarial Networks (GANs)</vt:lpstr>
      <vt:lpstr>Generative Adversarial Networks (GANs)</vt:lpstr>
      <vt:lpstr>Generative Adversarial Networks (GANs)</vt:lpstr>
      <vt:lpstr>Generative Adversarial Networks (GANs)</vt:lpstr>
      <vt:lpstr>Generative Adversarial Networks (GANs)</vt:lpstr>
      <vt:lpstr>Generative Adversarial Networks (GANs)</vt:lpstr>
      <vt:lpstr>Generative Adversarial Networks (GANs)</vt:lpstr>
      <vt:lpstr>NetGAN</vt:lpstr>
      <vt:lpstr>NetGAN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161</cp:revision>
  <dcterms:created xsi:type="dcterms:W3CDTF">2024-02-07T18:58:22Z</dcterms:created>
  <dcterms:modified xsi:type="dcterms:W3CDTF">2024-05-07T00:15:27Z</dcterms:modified>
</cp:coreProperties>
</file>