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9BC63-1315-FE27-5214-7A4538E56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2B7A5-3585-AD29-A76C-B3B6FDD17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29E50A-4ABD-88DC-266D-6C922741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BFC6-F190-4438-AB7B-B0E4B6D9F6AB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47D66-BE80-7D99-D647-4FFFF459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F7CD2-863A-3A5A-F251-265D974C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9D7F-23EA-4AC7-BEE3-6AE2C3568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203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376A3-6806-128A-333D-6F4E13DF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758F93-FE71-6D91-9018-25BBF517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E7C65-B140-9212-B0BC-CFA24516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BFC6-F190-4438-AB7B-B0E4B6D9F6AB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60B40-7FCE-3751-2720-B71FE04B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E48E83-D1EF-A4E0-311F-DC77FD76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9D7F-23EA-4AC7-BEE3-6AE2C3568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97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2942D6-E956-FE17-0F1D-72AECD5A8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51A94A-DD3A-418D-C9F5-B5399CAB1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04FDC5-D72B-0E87-A52C-AF8ED2F8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BFC6-F190-4438-AB7B-B0E4B6D9F6AB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82E828-CC57-7E02-1CA2-A49E72C0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3FEF5-3B5E-3DE8-0D34-5FC9B587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9D7F-23EA-4AC7-BEE3-6AE2C3568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2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32417-4FCC-9164-B3C5-875BC2A9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8A340C-ECD9-1FA3-23A6-C350A2E2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240A0-1EA0-728D-8D14-6AC06326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BFC6-F190-4438-AB7B-B0E4B6D9F6AB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ED0CD-7AB1-95B8-0496-294AF16C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CE493-EB00-0500-8CF7-931A79FD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9D7F-23EA-4AC7-BEE3-6AE2C3568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38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609EC-896F-16B8-2549-AB176EB8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6B2E10-DF58-9218-C498-CA74875B5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48DD1-6D22-DAD3-A202-A6CC055D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BFC6-F190-4438-AB7B-B0E4B6D9F6AB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48684-54EF-AED2-2422-B3FBD713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E25EA-EC92-8EDE-86AB-0A50ED9E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9D7F-23EA-4AC7-BEE3-6AE2C3568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111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377DE-BA21-2A9A-52B2-FF028E0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766740-679B-26F9-9A0C-5887FFDA1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2EF786-A870-24C5-1980-69159FE6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B3BCB4-DA8F-7EFA-BDEA-D9FCDE92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BFC6-F190-4438-AB7B-B0E4B6D9F6AB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13D317-500F-18E0-98B6-732E39E0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75FF62-EA41-856A-53BD-87394721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9D7F-23EA-4AC7-BEE3-6AE2C3568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2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E1BF0-975D-1661-0B1E-48872AC2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AACA9E-FA12-21A3-AE95-75FC6EA8B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DA3E40-5E84-831C-1C4C-1CDC8BCB8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D8022C-1B4E-3340-51C7-5C227107E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72DC00-3678-7AB7-64C8-D620AB9D3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77421C-757D-8A19-E1E2-BC0E78F5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BFC6-F190-4438-AB7B-B0E4B6D9F6AB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D30140-6754-4F32-BC0E-E751711D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FACAFE-4E9E-2D38-CB7B-310B9E18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9D7F-23EA-4AC7-BEE3-6AE2C3568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72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971D4-952A-8127-A482-982A2773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A4FCD6-C9C6-F2EB-0443-FDCA31E0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BFC6-F190-4438-AB7B-B0E4B6D9F6AB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550B15-0488-CFE5-D5BE-67444D79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C85AB7-7A47-988B-CBB5-130853C5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9D7F-23EA-4AC7-BEE3-6AE2C3568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428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899233-BF96-D3EC-C1C1-4157B600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BFC6-F190-4438-AB7B-B0E4B6D9F6AB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CABA16-64B2-1304-2B47-F81EC844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5CB278-7999-D119-E2DC-CF03C29C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9D7F-23EA-4AC7-BEE3-6AE2C3568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18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A4423-1E24-E764-7DEF-FD467A1A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5ED2EE-8284-2D7C-61E8-D0DFBE919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E9D746-7256-7E30-3C6A-0834DDE1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EB362-7A7D-BFAF-8049-4729A487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BFC6-F190-4438-AB7B-B0E4B6D9F6AB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16DA7E-AE5E-3B8B-7C04-C8E769E0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C0A7F8-11F9-0EF0-CF54-C707ED79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9D7F-23EA-4AC7-BEE3-6AE2C3568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400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59862-E072-8EB9-5B97-3B5A3F1A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A5BF85-9961-9359-DC99-ABC8F94B3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9B509F-DDDD-CC0F-54B1-2FEA462D4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2466E3-B526-7419-B319-C30F4EB4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BFC6-F190-4438-AB7B-B0E4B6D9F6AB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E660C6-2DD4-E9C7-15CB-6A73ACE1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76EFB-7AAD-7BE1-1434-94E238A2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9D7F-23EA-4AC7-BEE3-6AE2C3568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81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8CED3F-239B-75F7-3C64-C761D244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707365-82B6-1D13-2398-635FD795B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6C55A-CCF3-65CF-BC65-FBB0046E7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BFC6-F190-4438-AB7B-B0E4B6D9F6AB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E4E01-C5FC-D3A8-7A57-7ACBE5439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16F5C-95EC-9DA1-83AF-B4AFE9F7F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9D7F-23EA-4AC7-BEE3-6AE2C3568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61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8D22C-23BF-D4FD-67A4-60A06C5B9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Data-</a:t>
            </a:r>
            <a:r>
              <a:rPr lang="es-CO" dirty="0" err="1"/>
              <a:t>Scraping</a:t>
            </a:r>
            <a:r>
              <a:rPr lang="es-CO" dirty="0"/>
              <a:t> con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83EC71-3DF6-F632-DB77-D98042FCA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Jonnatan Arias Garcia</a:t>
            </a:r>
          </a:p>
        </p:txBody>
      </p:sp>
    </p:spTree>
    <p:extLst>
      <p:ext uri="{BB962C8B-B14F-4D97-AF65-F5344CB8AC3E}">
        <p14:creationId xmlns:p14="http://schemas.microsoft.com/office/powerpoint/2010/main" val="11599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971EA-5DB5-BA4E-9926-1AF07227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Herramientas de Web </a:t>
            </a:r>
            <a:r>
              <a:rPr lang="es-CO" dirty="0" err="1"/>
              <a:t>Scraping</a:t>
            </a:r>
            <a:endParaRPr lang="es-CO" dirty="0"/>
          </a:p>
        </p:txBody>
      </p:sp>
      <p:pic>
        <p:nvPicPr>
          <p:cNvPr id="4098" name="Picture 2" descr="Herramientas populares de web scraping clasificadas por caso de uso">
            <a:extLst>
              <a:ext uri="{FF2B5EF4-FFF2-40B4-BE49-F238E27FC236}">
                <a16:creationId xmlns:a16="http://schemas.microsoft.com/office/drawing/2014/main" id="{2089D7EC-D711-22AA-4FBC-ED26E917D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4"/>
          <a:stretch/>
        </p:blipFill>
        <p:spPr bwMode="auto">
          <a:xfrm>
            <a:off x="2205269" y="837686"/>
            <a:ext cx="8218891" cy="608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5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5B273-23EB-0F78-EF0E-02D2C2B7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Protección contra </a:t>
            </a:r>
            <a:r>
              <a:rPr lang="es-CO" dirty="0" err="1"/>
              <a:t>Scraping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B4024-5745-E212-9A03-04F25A25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Bloqueo IP</a:t>
            </a:r>
          </a:p>
          <a:p>
            <a:r>
              <a:rPr lang="es-CO" dirty="0"/>
              <a:t>Archivos robots.txt (indica acceso publico y privado)</a:t>
            </a:r>
          </a:p>
          <a:p>
            <a:r>
              <a:rPr lang="es-CO" dirty="0"/>
              <a:t>Filtro de solicitudes por peticiones HTML</a:t>
            </a:r>
          </a:p>
          <a:p>
            <a:r>
              <a:rPr lang="es-CO" dirty="0"/>
              <a:t>Captcha</a:t>
            </a:r>
          </a:p>
          <a:p>
            <a:r>
              <a:rPr lang="es-CO" dirty="0" err="1"/>
              <a:t>Honeypots</a:t>
            </a:r>
            <a:r>
              <a:rPr lang="es-CO" dirty="0"/>
              <a:t> (espacios trampa para distraer </a:t>
            </a:r>
            <a:r>
              <a:rPr lang="es-CO" dirty="0" err="1"/>
              <a:t>bots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337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86A0F-4C81-6B0D-E73F-1E03FE2B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3306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Web </a:t>
            </a:r>
            <a:r>
              <a:rPr lang="es-CO" dirty="0" err="1"/>
              <a:t>Scraping</a:t>
            </a:r>
            <a:r>
              <a:rPr lang="es-CO" dirty="0"/>
              <a:t> con Python</a:t>
            </a:r>
          </a:p>
        </p:txBody>
      </p:sp>
    </p:spTree>
    <p:extLst>
      <p:ext uri="{BB962C8B-B14F-4D97-AF65-F5344CB8AC3E}">
        <p14:creationId xmlns:p14="http://schemas.microsoft.com/office/powerpoint/2010/main" val="101505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bout DOM (Document Object Model) In HTML Blogs, 51% OFF">
            <a:extLst>
              <a:ext uri="{FF2B5EF4-FFF2-40B4-BE49-F238E27FC236}">
                <a16:creationId xmlns:a16="http://schemas.microsoft.com/office/drawing/2014/main" id="{1233F6B4-A519-6AC1-FB1D-58387D0E1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10" y="92805"/>
            <a:ext cx="10601325" cy="676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80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5B61B-C354-C5D2-2091-91461E45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27152C4-7C78-B777-862A-14D165FD3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5"/>
          <a:stretch/>
        </p:blipFill>
        <p:spPr bwMode="auto">
          <a:xfrm>
            <a:off x="0" y="241069"/>
            <a:ext cx="12192000" cy="66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7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31D7B-5CAB-A8FB-0FFC-4462376F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Selenium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A94C8D-A1C8-5857-E219-17C0C4AF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1. Configuración inicial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0A69A0-848D-8AA9-5CE7-698A79C1A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78" y="2635393"/>
            <a:ext cx="9409542" cy="30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7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31D7B-5CAB-A8FB-0FFC-4462376F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Selenium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A94C8D-A1C8-5857-E219-17C0C4AF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2. Encontrar elementos en la pagina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FB004AE-97FA-AABE-52AC-5DFAFB57E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86" y="2300476"/>
            <a:ext cx="8738228" cy="41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3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31D7B-5CAB-A8FB-0FFC-4462376F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Selenium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A94C8D-A1C8-5857-E219-17C0C4AF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3. interactuar: hacer </a:t>
            </a:r>
            <a:r>
              <a:rPr lang="es-CO" dirty="0" err="1"/>
              <a:t>click</a:t>
            </a:r>
            <a:r>
              <a:rPr lang="es-CO" dirty="0"/>
              <a:t>, enviar texto, obtener atributos..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B25FCC-8AF9-BBDC-8D4F-BADA63672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09" y="2350676"/>
            <a:ext cx="9074781" cy="414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2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31D7B-5CAB-A8FB-0FFC-4462376F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Selenium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A94C8D-A1C8-5857-E219-17C0C4AF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4. Una vez terminado el </a:t>
            </a:r>
            <a:r>
              <a:rPr lang="es-CO" dirty="0" err="1"/>
              <a:t>scraping</a:t>
            </a:r>
            <a:r>
              <a:rPr lang="es-CO" dirty="0"/>
              <a:t>, es importante cerrar para </a:t>
            </a:r>
            <a:r>
              <a:rPr lang="es-CO" dirty="0" err="1"/>
              <a:t>loberar</a:t>
            </a:r>
            <a:r>
              <a:rPr lang="es-CO" dirty="0"/>
              <a:t> recursos.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B7B99-9524-1369-8797-8E589B937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08" y="3016251"/>
            <a:ext cx="5010984" cy="15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26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CA5F4-E0CB-6C6D-7C45-A4BCC81B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Selenium</a:t>
            </a:r>
            <a:r>
              <a:rPr lang="es-CO" dirty="0"/>
              <a:t>, Buenas Practicas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74D55-4883-D7CB-647F-B6386FDE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CO" dirty="0"/>
              <a:t>Manejo de esperas: Las paginas a menudo tienen carga dinámica, puedes hacer esperar explicitas para cargar elementos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C78AF7-0F1F-45A9-54CE-9E81CDE6D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45" y="2873395"/>
            <a:ext cx="9828509" cy="36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6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208F4-748D-5E0D-9676-34DED4EB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¿Web </a:t>
            </a:r>
            <a:r>
              <a:rPr lang="es-CO" dirty="0" err="1"/>
              <a:t>Scraping</a:t>
            </a:r>
            <a:r>
              <a:rPr lang="es-CO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C8A3D1-0975-714C-ACD9-7460A28D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Extracción legal de contenidos en la web</a:t>
            </a:r>
          </a:p>
          <a:p>
            <a:pPr marL="0" indent="0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dirty="0"/>
              <a:t>Conjunto de prácticas utilizadas para extraer automáticamente </a:t>
            </a:r>
            <a:r>
              <a:rPr lang="es-CO" dirty="0" err="1"/>
              <a:t>ó</a:t>
            </a:r>
            <a:r>
              <a:rPr lang="es-CO" dirty="0"/>
              <a:t> &lt;&lt;</a:t>
            </a:r>
            <a:r>
              <a:rPr lang="es-CO" dirty="0" err="1"/>
              <a:t>scrapear</a:t>
            </a:r>
            <a:r>
              <a:rPr lang="es-CO" dirty="0"/>
              <a:t>&gt;&gt; datos de la web</a:t>
            </a:r>
          </a:p>
        </p:txBody>
      </p:sp>
      <p:pic>
        <p:nvPicPr>
          <p:cNvPr id="1026" name="Picture 2" descr="Una imagen que muestra cómo el web scraping utiliza programas informáticos para recopilar datos de los sitios web">
            <a:extLst>
              <a:ext uri="{FF2B5EF4-FFF2-40B4-BE49-F238E27FC236}">
                <a16:creationId xmlns:a16="http://schemas.microsoft.com/office/drawing/2014/main" id="{E05CF33B-3234-1559-1076-06FBD3C3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3638810"/>
            <a:ext cx="58007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0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CA5F4-E0CB-6C6D-7C45-A4BCC81B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Selenium</a:t>
            </a:r>
            <a:r>
              <a:rPr lang="es-CO" dirty="0"/>
              <a:t>, Buenas Practicas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74D55-4883-D7CB-647F-B6386FDE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2. Evitar Detección: algunos sitios detectan y bloquean </a:t>
            </a:r>
            <a:r>
              <a:rPr lang="es-CO" dirty="0" err="1"/>
              <a:t>bots</a:t>
            </a:r>
            <a:r>
              <a:rPr lang="es-CO" dirty="0"/>
              <a:t>, Técnicas como cambio de agente de </a:t>
            </a:r>
            <a:r>
              <a:rPr lang="es-CO" dirty="0" err="1"/>
              <a:t>user</a:t>
            </a:r>
            <a:r>
              <a:rPr lang="es-CO" dirty="0"/>
              <a:t>, usar </a:t>
            </a:r>
            <a:r>
              <a:rPr lang="es-CO" dirty="0" err="1"/>
              <a:t>proxies</a:t>
            </a:r>
            <a:r>
              <a:rPr lang="es-CO" dirty="0"/>
              <a:t> y manejar cookies pueden evitar la detección.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3. Manejo de Errores: Siempre es útil manejar posibles errores y excepciones para que tu </a:t>
            </a:r>
            <a:r>
              <a:rPr lang="es-CO" dirty="0" err="1"/>
              <a:t>scrip</a:t>
            </a:r>
            <a:r>
              <a:rPr lang="es-CO" dirty="0"/>
              <a:t> sea más robusta.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6DCC38-7EFA-71E4-B0B1-7A5586F10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21" y="4130240"/>
            <a:ext cx="7907558" cy="24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5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CE1AC-90A2-870A-951C-EC95F32E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podemos &lt;&lt;</a:t>
            </a:r>
            <a:r>
              <a:rPr lang="es-CO" dirty="0" err="1"/>
              <a:t>Scrapear</a:t>
            </a:r>
            <a:r>
              <a:rPr lang="es-CO" dirty="0"/>
              <a:t>&gt;&gt;?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87EAF-17B1-6F73-39EE-1FD2CDF4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45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/>
              <a:t>Desde motores de búsqueda  y RSSS hasta </a:t>
            </a:r>
            <a:r>
              <a:rPr lang="es-CO" dirty="0" err="1"/>
              <a:t>info</a:t>
            </a:r>
            <a:r>
              <a:rPr lang="es-CO" dirty="0"/>
              <a:t> gubernamental.</a:t>
            </a:r>
          </a:p>
        </p:txBody>
      </p:sp>
      <p:pic>
        <p:nvPicPr>
          <p:cNvPr id="2050" name="Picture 2" descr="Algunos de los muchos tipos de datos que se pueden scrapear de la web">
            <a:extLst>
              <a:ext uri="{FF2B5EF4-FFF2-40B4-BE49-F238E27FC236}">
                <a16:creationId xmlns:a16="http://schemas.microsoft.com/office/drawing/2014/main" id="{E67295D6-442E-72EE-63F1-EC97DDFF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22" y="2004417"/>
            <a:ext cx="6215756" cy="417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16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ABF11-EF78-DE62-7E2E-6EB0C082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¿LEGAL?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5E0E8-CA04-F630-452A-83715D04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/>
              <a:t>Si, a no ser que el sitio tenga bloqueadores de </a:t>
            </a:r>
            <a:r>
              <a:rPr lang="es-CO" dirty="0" err="1"/>
              <a:t>scraping</a:t>
            </a:r>
            <a:r>
              <a:rPr lang="es-CO" dirty="0"/>
              <a:t> significando que no desean compartir la información.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Amazon lo permite para comparar productos.</a:t>
            </a:r>
          </a:p>
          <a:p>
            <a:r>
              <a:rPr lang="es-CO" dirty="0"/>
              <a:t>Wikipedia permite el acceso a información global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Web </a:t>
            </a:r>
            <a:r>
              <a:rPr lang="es-CO" dirty="0" err="1"/>
              <a:t>Scraping</a:t>
            </a:r>
            <a:r>
              <a:rPr lang="es-CO" dirty="0"/>
              <a:t> Malicioso</a:t>
            </a:r>
          </a:p>
          <a:p>
            <a:pPr marL="0" indent="0">
              <a:buNone/>
            </a:pPr>
            <a:r>
              <a:rPr lang="es-CO" dirty="0"/>
              <a:t>	Datos personales</a:t>
            </a:r>
          </a:p>
          <a:p>
            <a:pPr marL="0" indent="0">
              <a:buNone/>
            </a:pPr>
            <a:r>
              <a:rPr lang="es-CO" dirty="0"/>
              <a:t>	Propiedad intelectual</a:t>
            </a:r>
          </a:p>
          <a:p>
            <a:pPr marL="0" indent="0">
              <a:buNone/>
            </a:pPr>
            <a:r>
              <a:rPr lang="es-CO" dirty="0"/>
              <a:t>	No abierto al publico</a:t>
            </a:r>
          </a:p>
        </p:txBody>
      </p:sp>
    </p:spTree>
    <p:extLst>
      <p:ext uri="{BB962C8B-B14F-4D97-AF65-F5344CB8AC3E}">
        <p14:creationId xmlns:p14="http://schemas.microsoft.com/office/powerpoint/2010/main" val="242565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5F61B-C1EB-875A-AFC6-2D8BDC44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Web </a:t>
            </a:r>
            <a:r>
              <a:rPr lang="es-CO" dirty="0" err="1"/>
              <a:t>Scraping</a:t>
            </a:r>
            <a:r>
              <a:rPr lang="es-CO" dirty="0"/>
              <a:t> Hoy</a:t>
            </a:r>
          </a:p>
        </p:txBody>
      </p:sp>
      <p:pic>
        <p:nvPicPr>
          <p:cNvPr id="3074" name="Picture 2" descr="El scraping web se utiliza en todos los sectores, desde el comercio electrónico hasta el inmobiliario">
            <a:extLst>
              <a:ext uri="{FF2B5EF4-FFF2-40B4-BE49-F238E27FC236}">
                <a16:creationId xmlns:a16="http://schemas.microsoft.com/office/drawing/2014/main" id="{E37CD50D-F859-AB8D-AAC7-67470DBE6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42" y="1354077"/>
            <a:ext cx="7860115" cy="513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56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205E2-7589-1D86-EB8A-AB89C139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¿Cómo Funciona el </a:t>
            </a:r>
            <a:r>
              <a:rPr lang="es-CO" dirty="0" err="1"/>
              <a:t>Scraping</a:t>
            </a:r>
            <a:r>
              <a:rPr lang="es-CO" dirty="0"/>
              <a:t> Web?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F1F139-86F4-071F-87A5-6C6A1D86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CO" dirty="0"/>
              <a:t>Navegador </a:t>
            </a:r>
            <a:r>
              <a:rPr lang="es-CO" dirty="0" err="1"/>
              <a:t>automatico</a:t>
            </a:r>
            <a:r>
              <a:rPr lang="es-CO" dirty="0"/>
              <a:t> web</a:t>
            </a:r>
          </a:p>
          <a:p>
            <a:pPr marL="514350" indent="-514350">
              <a:buAutoNum type="arabicPeriod"/>
            </a:pPr>
            <a:r>
              <a:rPr lang="es-CO" dirty="0"/>
              <a:t>Extractor de datos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Todo esto se hace mediante </a:t>
            </a:r>
          </a:p>
          <a:p>
            <a:pPr marL="0" indent="0" algn="ctr">
              <a:buNone/>
            </a:pPr>
            <a:r>
              <a:rPr lang="es-CO" dirty="0" err="1"/>
              <a:t>Scrapers</a:t>
            </a:r>
            <a:r>
              <a:rPr lang="es-CO" dirty="0"/>
              <a:t> y </a:t>
            </a:r>
            <a:r>
              <a:rPr lang="es-CO" dirty="0" err="1"/>
              <a:t>Crawlers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466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E6CF1-041B-266E-FB82-E3750FD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Scrapers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45C2F-EF0C-131C-8158-F469C6EB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9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hacen el trabajo sucio de extraer rápidamente la información relevante de los sitios web.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Dado que los sitios web están estructurados en HTML, los </a:t>
            </a:r>
            <a:r>
              <a:rPr lang="es-ES" dirty="0" err="1"/>
              <a:t>scrapers</a:t>
            </a:r>
            <a:r>
              <a:rPr lang="es-ES" dirty="0"/>
              <a:t> utilizan expresiones regulares (</a:t>
            </a:r>
            <a:r>
              <a:rPr lang="es-ES" dirty="0" err="1"/>
              <a:t>regex</a:t>
            </a:r>
            <a:r>
              <a:rPr lang="es-ES" dirty="0"/>
              <a:t>), </a:t>
            </a:r>
            <a:r>
              <a:rPr lang="es-ES" dirty="0" err="1"/>
              <a:t>XPath</a:t>
            </a:r>
            <a:r>
              <a:rPr lang="es-ES" dirty="0"/>
              <a:t>, selectores CSS y otros localizadores para encontrar y extraer rápidamente determinados contenidos.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Por ejemplo, puedes dar a tu web </a:t>
            </a:r>
            <a:r>
              <a:rPr lang="es-ES" dirty="0" err="1"/>
              <a:t>scraper</a:t>
            </a:r>
            <a:r>
              <a:rPr lang="es-ES" dirty="0"/>
              <a:t> una expresión regular que especifique el nombre de una marca o una palabra clave.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976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4D8E8-A0D2-C2B0-4EF5-61170007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Crawlers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CE5A09-6948-AF8D-E4B2-1A7AE867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son programas básicos que navegan por la web buscando e indexando contenidos. </a:t>
            </a:r>
          </a:p>
          <a:p>
            <a:pPr marL="0" indent="0">
              <a:buNone/>
            </a:pPr>
            <a:r>
              <a:rPr lang="es-ES" dirty="0"/>
              <a:t>Aunque los </a:t>
            </a:r>
            <a:r>
              <a:rPr lang="es-ES" dirty="0" err="1"/>
              <a:t>crawlers</a:t>
            </a:r>
            <a:r>
              <a:rPr lang="es-ES" dirty="0"/>
              <a:t>(rastreadores) guían a los web </a:t>
            </a:r>
            <a:r>
              <a:rPr lang="es-ES" dirty="0" err="1"/>
              <a:t>scrapers</a:t>
            </a:r>
            <a:r>
              <a:rPr lang="es-ES" dirty="0"/>
              <a:t>, no se utilizan exclusivamente para este fin. </a:t>
            </a:r>
          </a:p>
          <a:p>
            <a:pPr marL="0" indent="0">
              <a:buNone/>
            </a:pPr>
            <a:r>
              <a:rPr lang="es-ES" dirty="0"/>
              <a:t>Por ejemplo, los motores de búsqueda como Google utilizan rastreadores para actualizar los índices y las clasificaciones de los sitios web. Los rastreadores suelen estar disponibles como herramientas preconstruidas que permiten especificar un determinado sitio web o término de búsqueda.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765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A846C-4BC8-3956-F6B7-9ACA2426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0BF226-2A3C-76F0-FF26-EE744EC2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ES" dirty="0"/>
              <a:t>Especifica las </a:t>
            </a:r>
            <a:r>
              <a:rPr lang="es-ES" dirty="0" err="1"/>
              <a:t>URLs</a:t>
            </a:r>
            <a:r>
              <a:rPr lang="es-ES" dirty="0"/>
              <a:t> de los sitios web y las páginas que quieres </a:t>
            </a:r>
            <a:r>
              <a:rPr lang="es-ES" dirty="0" err="1"/>
              <a:t>scrapear</a:t>
            </a:r>
            <a:endParaRPr lang="es-ES" dirty="0"/>
          </a:p>
          <a:p>
            <a:pPr marL="514350" indent="-514350">
              <a:buAutoNum type="arabicPeriod"/>
            </a:pPr>
            <a:r>
              <a:rPr lang="es-ES" dirty="0"/>
              <a:t>Haz una petición HTML a las URL (es decir, «visita» las páginas)</a:t>
            </a:r>
          </a:p>
          <a:p>
            <a:pPr marL="514350" indent="-514350">
              <a:buAutoNum type="arabicPeriod"/>
            </a:pPr>
            <a:r>
              <a:rPr lang="es-ES" dirty="0"/>
              <a:t>Utiliza localizadores como expresiones regulares para extraer la información deseada del HTML</a:t>
            </a:r>
          </a:p>
          <a:p>
            <a:pPr marL="514350" indent="-514350">
              <a:buAutoNum type="arabicPeriod"/>
            </a:pPr>
            <a:r>
              <a:rPr lang="es-ES" dirty="0"/>
              <a:t>Guarda los datos en un formato estructurado (como CSV o JSON)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3726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491</Words>
  <Application>Microsoft Office PowerPoint</Application>
  <PresentationFormat>Panorámica</PresentationFormat>
  <Paragraphs>62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Data-Scraping con Python</vt:lpstr>
      <vt:lpstr>¿Web Scraping?</vt:lpstr>
      <vt:lpstr>¿Qué podemos &lt;&lt;Scrapear&gt;&gt;?</vt:lpstr>
      <vt:lpstr>¿LEGAL?</vt:lpstr>
      <vt:lpstr>Web Scraping Hoy</vt:lpstr>
      <vt:lpstr>¿Cómo Funciona el Scraping Web?</vt:lpstr>
      <vt:lpstr>Scrapers</vt:lpstr>
      <vt:lpstr>Crawlers</vt:lpstr>
      <vt:lpstr>Proceso Base</vt:lpstr>
      <vt:lpstr>Herramientas de Web Scraping</vt:lpstr>
      <vt:lpstr>Protección contra Scraping</vt:lpstr>
      <vt:lpstr>Web Scraping con Python</vt:lpstr>
      <vt:lpstr>Presentación de PowerPoint</vt:lpstr>
      <vt:lpstr>Presentación de PowerPoint</vt:lpstr>
      <vt:lpstr>Selenium</vt:lpstr>
      <vt:lpstr>Selenium</vt:lpstr>
      <vt:lpstr>Selenium</vt:lpstr>
      <vt:lpstr>Selenium</vt:lpstr>
      <vt:lpstr>Selenium, Buenas Practicas</vt:lpstr>
      <vt:lpstr>Selenium, Buenas Practicas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DataScraping con Python</dc:title>
  <dc:creator>jonnatan arias garcia</dc:creator>
  <cp:lastModifiedBy>jonnatan arias garcia</cp:lastModifiedBy>
  <cp:revision>6</cp:revision>
  <dcterms:created xsi:type="dcterms:W3CDTF">2024-05-29T16:15:19Z</dcterms:created>
  <dcterms:modified xsi:type="dcterms:W3CDTF">2024-05-29T22:59:44Z</dcterms:modified>
</cp:coreProperties>
</file>