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2" r:id="rId4"/>
    <p:sldId id="258" r:id="rId5"/>
    <p:sldId id="259" r:id="rId6"/>
    <p:sldId id="269" r:id="rId7"/>
    <p:sldId id="261" r:id="rId8"/>
    <p:sldId id="271" r:id="rId9"/>
    <p:sldId id="272" r:id="rId10"/>
    <p:sldId id="273" r:id="rId11"/>
    <p:sldId id="270" r:id="rId12"/>
    <p:sldId id="274" r:id="rId13"/>
    <p:sldId id="260" r:id="rId14"/>
    <p:sldId id="263" r:id="rId15"/>
    <p:sldId id="26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Kwan" userId="7575f8ffb8423c9a" providerId="LiveId" clId="{1F59FE7E-EBD8-4DC6-89E8-FD149A4077E9}"/>
    <pc:docChg chg="undo custSel addSld delSld modSld">
      <pc:chgData name="Jonathan Kwan" userId="7575f8ffb8423c9a" providerId="LiveId" clId="{1F59FE7E-EBD8-4DC6-89E8-FD149A4077E9}" dt="2025-01-20T08:29:59.534" v="156" actId="47"/>
      <pc:docMkLst>
        <pc:docMk/>
      </pc:docMkLst>
      <pc:sldChg chg="delSp modSp del mod">
        <pc:chgData name="Jonathan Kwan" userId="7575f8ffb8423c9a" providerId="LiveId" clId="{1F59FE7E-EBD8-4DC6-89E8-FD149A4077E9}" dt="2025-01-20T08:29:59.534" v="156" actId="47"/>
        <pc:sldMkLst>
          <pc:docMk/>
          <pc:sldMk cId="1625489695" sldId="256"/>
        </pc:sldMkLst>
        <pc:spChg chg="mod">
          <ac:chgData name="Jonathan Kwan" userId="7575f8ffb8423c9a" providerId="LiveId" clId="{1F59FE7E-EBD8-4DC6-89E8-FD149A4077E9}" dt="2025-01-20T08:29:11.789" v="155" actId="20577"/>
          <ac:spMkLst>
            <pc:docMk/>
            <pc:sldMk cId="1625489695" sldId="256"/>
            <ac:spMk id="2" creationId="{376CF6A0-E2D4-581B-756D-3F23D426CB29}"/>
          </ac:spMkLst>
        </pc:spChg>
        <pc:spChg chg="del">
          <ac:chgData name="Jonathan Kwan" userId="7575f8ffb8423c9a" providerId="LiveId" clId="{1F59FE7E-EBD8-4DC6-89E8-FD149A4077E9}" dt="2025-01-20T07:52:31.233" v="35" actId="21"/>
          <ac:spMkLst>
            <pc:docMk/>
            <pc:sldMk cId="1625489695" sldId="256"/>
            <ac:spMk id="3" creationId="{2C8E504B-3290-7F2C-95A0-B02EDFC9CFC5}"/>
          </ac:spMkLst>
        </pc:spChg>
      </pc:sldChg>
      <pc:sldChg chg="modSp mod">
        <pc:chgData name="Jonathan Kwan" userId="7575f8ffb8423c9a" providerId="LiveId" clId="{1F59FE7E-EBD8-4DC6-89E8-FD149A4077E9}" dt="2025-01-20T08:24:52.792" v="52" actId="20577"/>
        <pc:sldMkLst>
          <pc:docMk/>
          <pc:sldMk cId="3379576477" sldId="261"/>
        </pc:sldMkLst>
        <pc:spChg chg="mod">
          <ac:chgData name="Jonathan Kwan" userId="7575f8ffb8423c9a" providerId="LiveId" clId="{1F59FE7E-EBD8-4DC6-89E8-FD149A4077E9}" dt="2025-01-20T08:24:52.792" v="52" actId="20577"/>
          <ac:spMkLst>
            <pc:docMk/>
            <pc:sldMk cId="3379576477" sldId="261"/>
            <ac:spMk id="2" creationId="{00BE37A3-256D-42A8-2466-C9E8B09A7D91}"/>
          </ac:spMkLst>
        </pc:spChg>
      </pc:sldChg>
      <pc:sldChg chg="new del">
        <pc:chgData name="Jonathan Kwan" userId="7575f8ffb8423c9a" providerId="LiveId" clId="{1F59FE7E-EBD8-4DC6-89E8-FD149A4077E9}" dt="2025-01-20T07:51:35.327" v="2" actId="2696"/>
        <pc:sldMkLst>
          <pc:docMk/>
          <pc:sldMk cId="3716748641" sldId="268"/>
        </pc:sldMkLst>
      </pc:sldChg>
      <pc:sldChg chg="addSp delSp modSp add mod">
        <pc:chgData name="Jonathan Kwan" userId="7575f8ffb8423c9a" providerId="LiveId" clId="{1F59FE7E-EBD8-4DC6-89E8-FD149A4077E9}" dt="2025-01-20T08:26:27.922" v="119" actId="20577"/>
        <pc:sldMkLst>
          <pc:docMk/>
          <pc:sldMk cId="4179254980" sldId="269"/>
        </pc:sldMkLst>
        <pc:spChg chg="mod">
          <ac:chgData name="Jonathan Kwan" userId="7575f8ffb8423c9a" providerId="LiveId" clId="{1F59FE7E-EBD8-4DC6-89E8-FD149A4077E9}" dt="2025-01-20T08:26:27.922" v="119" actId="20577"/>
          <ac:spMkLst>
            <pc:docMk/>
            <pc:sldMk cId="4179254980" sldId="269"/>
            <ac:spMk id="2" creationId="{AC93AF99-BD8C-704D-B98D-F2751ECBE5D8}"/>
          </ac:spMkLst>
        </pc:spChg>
        <pc:spChg chg="del">
          <ac:chgData name="Jonathan Kwan" userId="7575f8ffb8423c9a" providerId="LiveId" clId="{1F59FE7E-EBD8-4DC6-89E8-FD149A4077E9}" dt="2025-01-20T07:52:10.204" v="33" actId="21"/>
          <ac:spMkLst>
            <pc:docMk/>
            <pc:sldMk cId="4179254980" sldId="269"/>
            <ac:spMk id="3" creationId="{AF996F0C-32DB-A4F1-C3B5-86AC4A67F445}"/>
          </ac:spMkLst>
        </pc:spChg>
        <pc:spChg chg="add del mod">
          <ac:chgData name="Jonathan Kwan" userId="7575f8ffb8423c9a" providerId="LiveId" clId="{1F59FE7E-EBD8-4DC6-89E8-FD149A4077E9}" dt="2025-01-20T07:52:14.812" v="34" actId="21"/>
          <ac:spMkLst>
            <pc:docMk/>
            <pc:sldMk cId="4179254980" sldId="269"/>
            <ac:spMk id="5" creationId="{24419D22-5644-95DF-357B-C45BD22CAB52}"/>
          </ac:spMkLst>
        </pc:spChg>
      </pc:sldChg>
      <pc:sldChg chg="modSp add mod">
        <pc:chgData name="Jonathan Kwan" userId="7575f8ffb8423c9a" providerId="LiveId" clId="{1F59FE7E-EBD8-4DC6-89E8-FD149A4077E9}" dt="2025-01-20T08:25:26.218" v="84" actId="20577"/>
        <pc:sldMkLst>
          <pc:docMk/>
          <pc:sldMk cId="3117593597" sldId="270"/>
        </pc:sldMkLst>
        <pc:spChg chg="mod">
          <ac:chgData name="Jonathan Kwan" userId="7575f8ffb8423c9a" providerId="LiveId" clId="{1F59FE7E-EBD8-4DC6-89E8-FD149A4077E9}" dt="2025-01-20T08:25:26.218" v="84" actId="20577"/>
          <ac:spMkLst>
            <pc:docMk/>
            <pc:sldMk cId="3117593597" sldId="270"/>
            <ac:spMk id="2" creationId="{2CAB048E-3F66-F35F-F999-5B913C8B4B83}"/>
          </ac:spMkLst>
        </pc:spChg>
      </pc:sldChg>
      <pc:sldChg chg="modSp add mod">
        <pc:chgData name="Jonathan Kwan" userId="7575f8ffb8423c9a" providerId="LiveId" clId="{1F59FE7E-EBD8-4DC6-89E8-FD149A4077E9}" dt="2025-01-20T08:25:00.945" v="66" actId="20577"/>
        <pc:sldMkLst>
          <pc:docMk/>
          <pc:sldMk cId="2273807939" sldId="271"/>
        </pc:sldMkLst>
        <pc:spChg chg="mod">
          <ac:chgData name="Jonathan Kwan" userId="7575f8ffb8423c9a" providerId="LiveId" clId="{1F59FE7E-EBD8-4DC6-89E8-FD149A4077E9}" dt="2025-01-20T08:25:00.945" v="66" actId="20577"/>
          <ac:spMkLst>
            <pc:docMk/>
            <pc:sldMk cId="2273807939" sldId="271"/>
            <ac:spMk id="2" creationId="{8E5B3A09-933C-CDF3-FB2F-EEA4E2EBB9D0}"/>
          </ac:spMkLst>
        </pc:spChg>
      </pc:sldChg>
      <pc:sldChg chg="modSp add mod">
        <pc:chgData name="Jonathan Kwan" userId="7575f8ffb8423c9a" providerId="LiveId" clId="{1F59FE7E-EBD8-4DC6-89E8-FD149A4077E9}" dt="2025-01-20T08:25:06.939" v="72" actId="20577"/>
        <pc:sldMkLst>
          <pc:docMk/>
          <pc:sldMk cId="4175900705" sldId="272"/>
        </pc:sldMkLst>
        <pc:spChg chg="mod">
          <ac:chgData name="Jonathan Kwan" userId="7575f8ffb8423c9a" providerId="LiveId" clId="{1F59FE7E-EBD8-4DC6-89E8-FD149A4077E9}" dt="2025-01-20T08:25:06.939" v="72" actId="20577"/>
          <ac:spMkLst>
            <pc:docMk/>
            <pc:sldMk cId="4175900705" sldId="272"/>
            <ac:spMk id="2" creationId="{876D6E16-54F2-BCD7-596E-56C1024C4D76}"/>
          </ac:spMkLst>
        </pc:spChg>
      </pc:sldChg>
      <pc:sldChg chg="modSp add mod">
        <pc:chgData name="Jonathan Kwan" userId="7575f8ffb8423c9a" providerId="LiveId" clId="{1F59FE7E-EBD8-4DC6-89E8-FD149A4077E9}" dt="2025-01-20T08:25:12.535" v="77" actId="20577"/>
        <pc:sldMkLst>
          <pc:docMk/>
          <pc:sldMk cId="879929099" sldId="273"/>
        </pc:sldMkLst>
        <pc:spChg chg="mod">
          <ac:chgData name="Jonathan Kwan" userId="7575f8ffb8423c9a" providerId="LiveId" clId="{1F59FE7E-EBD8-4DC6-89E8-FD149A4077E9}" dt="2025-01-20T08:25:12.535" v="77" actId="20577"/>
          <ac:spMkLst>
            <pc:docMk/>
            <pc:sldMk cId="879929099" sldId="273"/>
            <ac:spMk id="2" creationId="{D79D34C5-8DE0-A00D-E6DA-118AF83D1A02}"/>
          </ac:spMkLst>
        </pc:spChg>
      </pc:sldChg>
      <pc:sldChg chg="add">
        <pc:chgData name="Jonathan Kwan" userId="7575f8ffb8423c9a" providerId="LiveId" clId="{1F59FE7E-EBD8-4DC6-89E8-FD149A4077E9}" dt="2025-01-20T08:25:22.315" v="78"/>
        <pc:sldMkLst>
          <pc:docMk/>
          <pc:sldMk cId="225895019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39B5-140C-9D8D-7017-69AF285E4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460D4-661C-0076-CF4C-C722356CA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75CE6-2D59-7DD9-30DB-F7CA3D23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8C0-D4C7-462A-8EE3-B521288C50A2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C156C-4D17-DBAB-753E-520476E5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BEDD-8D97-B79F-CCE6-34A64C27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654F-629C-43A4-BC61-4DF93EDF23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869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447-4B52-5F1C-E86A-9ACD36B2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8EE4F-BBE0-3AA1-6FD3-629E255E9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0827E-4C3C-E010-C75B-4AC14AD5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8C0-D4C7-462A-8EE3-B521288C50A2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5DBF-993F-70C7-2EF5-966813AF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311D-A424-035D-0D06-5B126AF2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654F-629C-43A4-BC61-4DF93EDF23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660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E6B7D-09A6-786B-5B9B-736716480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2BAF9-87FE-5395-32E7-3D381926A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3C02-AFFC-9492-195E-92948E48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8C0-D4C7-462A-8EE3-B521288C50A2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A3BB1-0618-6AA9-9574-22C53A9C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3474-A118-B6C7-52D8-167ECFDF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654F-629C-43A4-BC61-4DF93EDF23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594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201B-B2AA-159F-E967-1415933F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5DD4-0B76-578A-3E52-72AEDD09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1680-A85E-8258-FAAB-8F7C7DB6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8C0-D4C7-462A-8EE3-B521288C50A2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063B-C1FB-3B15-3E77-3146E960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07EA5-C1F3-EA75-3DBA-C8E1F1B8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654F-629C-43A4-BC61-4DF93EDF23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879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9004-3B41-9ACC-8ABB-7439C648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73C24-768A-9239-A193-51189320B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A25A-558F-9230-E703-E49AC192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8C0-D4C7-462A-8EE3-B521288C50A2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1774-82D8-9395-D6E0-3FB7B85A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B65A3-023A-B597-2DB8-958E5821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654F-629C-43A4-BC61-4DF93EDF23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279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5E22-4B64-D91C-A609-0C1C477C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5433-3C07-194A-0580-CD365D2E4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EFC42-9B6A-3C9A-F9A5-308709FD3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361D7-09A7-7BB8-02B8-9BF37132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8C0-D4C7-462A-8EE3-B521288C50A2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30146-4F49-2547-EFAA-5CAF304A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84EE6-5FBE-C533-3DF7-B2350B8C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654F-629C-43A4-BC61-4DF93EDF23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220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5ED5-31BB-A2C9-8F0A-1247E51C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74F84-B166-691A-8677-70FA28DF0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86E6A-5BD4-0F63-9990-1C3ECB64E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BD8C6-498E-AC91-FF9F-6F5519673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888BB-675C-B8A9-EA99-736811B68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F119E-3172-6E89-9344-33FF0C39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8C0-D4C7-462A-8EE3-B521288C50A2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09AB1-ACA7-AA39-55F3-4EB7FFF5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FCA30-CF7F-3EF9-945E-C775B9D8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654F-629C-43A4-BC61-4DF93EDF23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389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8333-9831-D3EB-DC30-0C8713AC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8EB37-F3BA-EC04-E80B-383C4ED8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8C0-D4C7-462A-8EE3-B521288C50A2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15294-1153-5FAF-DA25-701CBFF4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210A4-8DCC-11F9-D38D-F53E9FBD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654F-629C-43A4-BC61-4DF93EDF23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2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5886C-4126-F104-0046-A1AF7EDC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8C0-D4C7-462A-8EE3-B521288C50A2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65D05-7EE5-B091-B616-99358052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7A417-5563-5523-D3EE-3FD21E5D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654F-629C-43A4-BC61-4DF93EDF23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61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9C09-6DE6-C8E8-D89F-C14228EC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8C5A-7313-6167-302B-90DB31CC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DCDD0-7734-4B5C-C4BC-F64823BF0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0ACC4-8B93-10B2-2492-0007BA69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8C0-D4C7-462A-8EE3-B521288C50A2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059D9-B529-CC4D-3D65-AA810CB4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71F7D-7DCE-FDA8-DD66-89F08CDF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654F-629C-43A4-BC61-4DF93EDF23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941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159B-D51D-6331-D05B-F212C09A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CFCC2-3B5A-DFFE-7A90-F5AEBF5A2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8F66A-0F2E-2641-2969-C969CDE5B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016EF-FACF-06BA-A5BD-69047E74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8C0-D4C7-462A-8EE3-B521288C50A2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D0F52-B082-77FB-0742-DDB53AD1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867DC-13BB-7671-7DB8-EA6994E5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654F-629C-43A4-BC61-4DF93EDF23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114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A0B2A-6927-B5C8-6FAF-6CCCB380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FC841-8BA3-564D-4D86-C829AF4F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C8CE-1B09-5AC1-A5D5-C82E46E68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98C0-D4C7-462A-8EE3-B521288C50A2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2849-AEC2-06D1-AA46-8F4D64CC8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D65FB-1785-0682-87D0-0E09498A6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654F-629C-43A4-BC61-4DF93EDF23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98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15B02-DB16-C0EC-1754-C2E7D1E37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9769-6EF2-60F6-4F58-0C6F493CF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/>
              <a:t>RIKO HERMAWAN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18DC7-DE59-FF97-429F-781AB31DE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1995"/>
            <a:ext cx="9144000" cy="1655762"/>
          </a:xfrm>
        </p:spPr>
        <p:txBody>
          <a:bodyPr/>
          <a:lstStyle/>
          <a:p>
            <a:r>
              <a:rPr lang="en-ID" dirty="0" err="1">
                <a:effectLst/>
                <a:latin typeface="Segoe UI" panose="020B0502040204020203" pitchFamily="34" charset="0"/>
              </a:rPr>
              <a:t>Ijin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bertanya</a:t>
            </a:r>
            <a:r>
              <a:rPr lang="en-ID" dirty="0">
                <a:effectLst/>
                <a:latin typeface="Segoe UI" panose="020B0502040204020203" pitchFamily="34" charset="0"/>
              </a:rPr>
              <a:t>, </a:t>
            </a:r>
            <a:r>
              <a:rPr lang="en-ID" dirty="0" err="1">
                <a:effectLst/>
                <a:latin typeface="Segoe UI" panose="020B0502040204020203" pitchFamily="34" charset="0"/>
              </a:rPr>
              <a:t>jika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kita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atau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masyarakat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mendapatkan</a:t>
            </a:r>
            <a:r>
              <a:rPr lang="en-ID" dirty="0">
                <a:effectLst/>
                <a:latin typeface="Segoe UI" panose="020B0502040204020203" pitchFamily="34" charset="0"/>
              </a:rPr>
              <a:t> uang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palsu</a:t>
            </a:r>
            <a:r>
              <a:rPr lang="en-ID" dirty="0">
                <a:effectLst/>
                <a:latin typeface="Segoe UI" panose="020B0502040204020203" pitchFamily="34" charset="0"/>
              </a:rPr>
              <a:t>, </a:t>
            </a:r>
            <a:r>
              <a:rPr lang="en-ID" dirty="0" err="1">
                <a:effectLst/>
                <a:latin typeface="Segoe UI" panose="020B0502040204020203" pitchFamily="34" charset="0"/>
              </a:rPr>
              <a:t>apakah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bisa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langsung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dimusnahkan</a:t>
            </a:r>
            <a:r>
              <a:rPr lang="en-ID" dirty="0">
                <a:effectLst/>
                <a:latin typeface="Segoe UI" panose="020B0502040204020203" pitchFamily="34" charset="0"/>
              </a:rPr>
              <a:t> agar </a:t>
            </a:r>
            <a:r>
              <a:rPr lang="en-ID" dirty="0" err="1">
                <a:effectLst/>
                <a:latin typeface="Segoe UI" panose="020B0502040204020203" pitchFamily="34" charset="0"/>
              </a:rPr>
              <a:t>tidak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gunakan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atau</a:t>
            </a:r>
            <a:r>
              <a:rPr lang="en-ID" dirty="0">
                <a:effectLst/>
                <a:latin typeface="Segoe UI" panose="020B0502040204020203" pitchFamily="34" charset="0"/>
              </a:rPr>
              <a:t> harus </a:t>
            </a:r>
            <a:r>
              <a:rPr lang="en-ID" dirty="0" err="1">
                <a:effectLst/>
                <a:latin typeface="Segoe UI" panose="020B0502040204020203" pitchFamily="34" charset="0"/>
              </a:rPr>
              <a:t>melapor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ke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pihak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berwenang</a:t>
            </a:r>
            <a:r>
              <a:rPr lang="en-ID" dirty="0">
                <a:effectLst/>
                <a:latin typeface="Segoe UI" panose="020B0502040204020203" pitchFamily="34" charset="0"/>
              </a:rPr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796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26FB3-45B1-9892-83D4-933EFD3E3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34C5-8DE0-A00D-E6DA-118AF83D1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/>
              <a:t>NILAM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541D6-5679-D270-C2CE-AF640734C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1995"/>
            <a:ext cx="9144000" cy="1655762"/>
          </a:xfrm>
        </p:spPr>
        <p:txBody>
          <a:bodyPr/>
          <a:lstStyle/>
          <a:p>
            <a:r>
              <a:rPr lang="en-ID" dirty="0" err="1">
                <a:effectLst/>
                <a:latin typeface="Segoe UI" panose="020B0502040204020203" pitchFamily="34" charset="0"/>
              </a:rPr>
              <a:t>Ijin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bertanya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apakah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dari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berita</a:t>
            </a:r>
            <a:r>
              <a:rPr lang="en-ID" dirty="0">
                <a:effectLst/>
                <a:latin typeface="Segoe UI" panose="020B0502040204020203" pitchFamily="34" charset="0"/>
              </a:rPr>
              <a:t> yang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ada</a:t>
            </a:r>
            <a:r>
              <a:rPr lang="en-ID" dirty="0">
                <a:effectLst/>
                <a:latin typeface="Segoe UI" panose="020B0502040204020203" pitchFamily="34" charset="0"/>
              </a:rPr>
              <a:t> uang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palsu</a:t>
            </a:r>
            <a:r>
              <a:rPr lang="en-ID" dirty="0">
                <a:effectLst/>
                <a:latin typeface="Segoe UI" panose="020B0502040204020203" pitchFamily="34" charset="0"/>
              </a:rPr>
              <a:t> juga </a:t>
            </a:r>
            <a:r>
              <a:rPr lang="en-ID" dirty="0" err="1">
                <a:effectLst/>
                <a:latin typeface="Segoe UI" panose="020B0502040204020203" pitchFamily="34" charset="0"/>
              </a:rPr>
              <a:t>bisa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didapatkan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dari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mesin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atm</a:t>
            </a:r>
            <a:r>
              <a:rPr lang="en-ID" dirty="0">
                <a:effectLst/>
                <a:latin typeface="Segoe UI" panose="020B0502040204020203" pitchFamily="34" charset="0"/>
              </a:rPr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992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63AE6-A5AE-1708-3406-3B1787B7B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048E-3F66-F35F-F999-5B913C8B4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/>
              <a:t>ASRUNI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B4CC9-60E5-EFE5-EF54-E2D2AFC10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1995"/>
            <a:ext cx="9144000" cy="1655762"/>
          </a:xfrm>
        </p:spPr>
        <p:txBody>
          <a:bodyPr/>
          <a:lstStyle/>
          <a:p>
            <a:r>
              <a:rPr lang="en-ID" dirty="0" err="1">
                <a:effectLst/>
                <a:latin typeface="Segoe UI" panose="020B0502040204020203" pitchFamily="34" charset="0"/>
              </a:rPr>
              <a:t>Ijin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bertanya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apakah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dari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berita</a:t>
            </a:r>
            <a:r>
              <a:rPr lang="en-ID" dirty="0">
                <a:effectLst/>
                <a:latin typeface="Segoe UI" panose="020B0502040204020203" pitchFamily="34" charset="0"/>
              </a:rPr>
              <a:t> yang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ada</a:t>
            </a:r>
            <a:r>
              <a:rPr lang="en-ID" dirty="0">
                <a:effectLst/>
                <a:latin typeface="Segoe UI" panose="020B0502040204020203" pitchFamily="34" charset="0"/>
              </a:rPr>
              <a:t> uang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palsu</a:t>
            </a:r>
            <a:r>
              <a:rPr lang="en-ID" dirty="0">
                <a:effectLst/>
                <a:latin typeface="Segoe UI" panose="020B0502040204020203" pitchFamily="34" charset="0"/>
              </a:rPr>
              <a:t> juga </a:t>
            </a:r>
            <a:r>
              <a:rPr lang="en-ID" dirty="0" err="1">
                <a:effectLst/>
                <a:latin typeface="Segoe UI" panose="020B0502040204020203" pitchFamily="34" charset="0"/>
              </a:rPr>
              <a:t>bisa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didapatkan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dari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mesin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atm</a:t>
            </a:r>
            <a:r>
              <a:rPr lang="en-ID" dirty="0">
                <a:effectLst/>
                <a:latin typeface="Segoe UI" panose="020B0502040204020203" pitchFamily="34" charset="0"/>
              </a:rPr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759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49259-6324-8005-857A-14CCABB03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AE67-9B1C-A9CE-6494-B3222E2A0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/>
              <a:t>HARTINA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854B2-8BE9-66E6-33E4-98D7600CE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1995"/>
            <a:ext cx="9144000" cy="1655762"/>
          </a:xfrm>
        </p:spPr>
        <p:txBody>
          <a:bodyPr/>
          <a:lstStyle/>
          <a:p>
            <a:r>
              <a:rPr lang="en-ID" dirty="0" err="1">
                <a:effectLst/>
                <a:latin typeface="Segoe UI" panose="020B0502040204020203" pitchFamily="34" charset="0"/>
              </a:rPr>
              <a:t>Ijin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bertanya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apakah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dari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berita</a:t>
            </a:r>
            <a:r>
              <a:rPr lang="en-ID" dirty="0">
                <a:effectLst/>
                <a:latin typeface="Segoe UI" panose="020B0502040204020203" pitchFamily="34" charset="0"/>
              </a:rPr>
              <a:t> yang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ada</a:t>
            </a:r>
            <a:r>
              <a:rPr lang="en-ID" dirty="0">
                <a:effectLst/>
                <a:latin typeface="Segoe UI" panose="020B0502040204020203" pitchFamily="34" charset="0"/>
              </a:rPr>
              <a:t> uang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palsu</a:t>
            </a:r>
            <a:r>
              <a:rPr lang="en-ID" dirty="0">
                <a:effectLst/>
                <a:latin typeface="Segoe UI" panose="020B0502040204020203" pitchFamily="34" charset="0"/>
              </a:rPr>
              <a:t> juga </a:t>
            </a:r>
            <a:r>
              <a:rPr lang="en-ID" dirty="0" err="1">
                <a:effectLst/>
                <a:latin typeface="Segoe UI" panose="020B0502040204020203" pitchFamily="34" charset="0"/>
              </a:rPr>
              <a:t>bisa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didapatkan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dari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mesin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atm</a:t>
            </a:r>
            <a:r>
              <a:rPr lang="en-ID" dirty="0">
                <a:effectLst/>
                <a:latin typeface="Segoe UI" panose="020B0502040204020203" pitchFamily="34" charset="0"/>
              </a:rPr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89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9F7DE-42B7-016F-D128-4DB83981C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90E8-AFEE-DC14-7112-6B82BFD03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/>
              <a:t>UNDHA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CE0F8-2E1B-CA3A-D4D5-FF4F6A971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1995"/>
            <a:ext cx="9144000" cy="1655762"/>
          </a:xfrm>
        </p:spPr>
        <p:txBody>
          <a:bodyPr/>
          <a:lstStyle/>
          <a:p>
            <a:r>
              <a:rPr lang="en-ID" dirty="0" err="1">
                <a:effectLst/>
                <a:latin typeface="Segoe UI" panose="020B0502040204020203" pitchFamily="34" charset="0"/>
              </a:rPr>
              <a:t>semisal</a:t>
            </a:r>
            <a:r>
              <a:rPr lang="en-ID" dirty="0">
                <a:effectLst/>
                <a:latin typeface="Segoe UI" panose="020B0502040204020203" pitchFamily="34" charset="0"/>
              </a:rPr>
              <a:t>, kami </a:t>
            </a:r>
            <a:r>
              <a:rPr lang="en-ID" dirty="0" err="1">
                <a:effectLst/>
                <a:latin typeface="Segoe UI" panose="020B0502040204020203" pitchFamily="34" charset="0"/>
              </a:rPr>
              <a:t>sebagai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pedagang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mendapati</a:t>
            </a:r>
            <a:r>
              <a:rPr lang="en-ID" dirty="0">
                <a:effectLst/>
                <a:latin typeface="Segoe UI" panose="020B0502040204020203" pitchFamily="34" charset="0"/>
              </a:rPr>
              <a:t> uang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palsu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hasil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transaksi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jual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beli</a:t>
            </a:r>
            <a:r>
              <a:rPr lang="en-ID" dirty="0">
                <a:effectLst/>
                <a:latin typeface="Segoe UI" panose="020B0502040204020203" pitchFamily="34" charset="0"/>
              </a:rPr>
              <a:t>. </a:t>
            </a:r>
            <a:r>
              <a:rPr lang="en-ID" dirty="0" err="1">
                <a:effectLst/>
                <a:latin typeface="Segoe UI" panose="020B0502040204020203" pitchFamily="34" charset="0"/>
              </a:rPr>
              <a:t>apakah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ada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pergantian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dengan</a:t>
            </a:r>
            <a:r>
              <a:rPr lang="en-ID" dirty="0">
                <a:effectLst/>
                <a:latin typeface="Segoe UI" panose="020B0502040204020203" pitchFamily="34" charset="0"/>
              </a:rPr>
              <a:t> uang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asli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jika</a:t>
            </a:r>
            <a:r>
              <a:rPr lang="en-ID" dirty="0">
                <a:effectLst/>
                <a:latin typeface="Segoe UI" panose="020B0502040204020203" pitchFamily="34" charset="0"/>
              </a:rPr>
              <a:t> kami </a:t>
            </a:r>
            <a:r>
              <a:rPr lang="en-ID" dirty="0" err="1">
                <a:effectLst/>
                <a:latin typeface="Segoe UI" panose="020B0502040204020203" pitchFamily="34" charset="0"/>
              </a:rPr>
              <a:t>melaporkan</a:t>
            </a:r>
            <a:r>
              <a:rPr lang="en-ID" dirty="0">
                <a:effectLst/>
                <a:latin typeface="Segoe UI" panose="020B0502040204020203" pitchFamily="34" charset="0"/>
              </a:rPr>
              <a:t> uang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palsu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itu</a:t>
            </a:r>
            <a:r>
              <a:rPr lang="en-ID" dirty="0">
                <a:effectLst/>
                <a:latin typeface="Segoe UI" panose="020B0502040204020203" pitchFamily="34" charset="0"/>
              </a:rPr>
              <a:t>. </a:t>
            </a:r>
            <a:r>
              <a:rPr lang="en-ID" dirty="0" err="1">
                <a:effectLst/>
                <a:latin typeface="Segoe UI" panose="020B0502040204020203" pitchFamily="34" charset="0"/>
              </a:rPr>
              <a:t>krn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kalau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tidak</a:t>
            </a:r>
            <a:r>
              <a:rPr lang="en-ID" dirty="0">
                <a:effectLst/>
                <a:latin typeface="Segoe UI" panose="020B0502040204020203" pitchFamily="34" charset="0"/>
              </a:rPr>
              <a:t> di </a:t>
            </a:r>
            <a:r>
              <a:rPr lang="en-ID" dirty="0" err="1">
                <a:effectLst/>
                <a:latin typeface="Segoe UI" panose="020B0502040204020203" pitchFamily="34" charset="0"/>
              </a:rPr>
              <a:t>gantikan</a:t>
            </a:r>
            <a:r>
              <a:rPr lang="en-ID" dirty="0">
                <a:effectLst/>
                <a:latin typeface="Segoe UI" panose="020B0502040204020203" pitchFamily="34" charset="0"/>
              </a:rPr>
              <a:t>, </a:t>
            </a:r>
            <a:r>
              <a:rPr lang="en-ID" dirty="0" err="1">
                <a:effectLst/>
                <a:latin typeface="Segoe UI" panose="020B0502040204020203" pitchFamily="34" charset="0"/>
              </a:rPr>
              <a:t>nama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nya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pedagang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pasti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berfikir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untung</a:t>
            </a:r>
            <a:r>
              <a:rPr lang="en-ID" dirty="0">
                <a:effectLst/>
                <a:latin typeface="Segoe UI" panose="020B0502040204020203" pitchFamily="34" charset="0"/>
              </a:rPr>
              <a:t> dan </a:t>
            </a:r>
            <a:r>
              <a:rPr lang="en-ID" dirty="0" err="1">
                <a:effectLst/>
                <a:latin typeface="Segoe UI" panose="020B0502040204020203" pitchFamily="34" charset="0"/>
              </a:rPr>
              <a:t>rugi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nya</a:t>
            </a:r>
            <a:r>
              <a:rPr lang="en-ID" dirty="0">
                <a:effectLst/>
                <a:latin typeface="Segoe UI" panose="020B0502040204020203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686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A565D-C54A-041D-C16A-ADB94022C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8000-613B-4912-9ECF-B026D830C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/>
              <a:t>DESSY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F5378-2E3D-1BE4-5B00-84B541F2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1995"/>
            <a:ext cx="9144000" cy="1655762"/>
          </a:xfrm>
        </p:spPr>
        <p:txBody>
          <a:bodyPr/>
          <a:lstStyle/>
          <a:p>
            <a:r>
              <a:rPr lang="en-ID" dirty="0" err="1">
                <a:effectLst/>
                <a:latin typeface="Segoe UI" panose="020B0502040204020203" pitchFamily="34" charset="0"/>
              </a:rPr>
              <a:t>bagaimana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membedakan</a:t>
            </a:r>
            <a:r>
              <a:rPr lang="en-ID" dirty="0">
                <a:effectLst/>
                <a:latin typeface="Segoe UI" panose="020B0502040204020203" pitchFamily="34" charset="0"/>
              </a:rPr>
              <a:t> uang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palsu</a:t>
            </a:r>
            <a:r>
              <a:rPr lang="en-ID" dirty="0">
                <a:effectLst/>
                <a:latin typeface="Segoe UI" panose="020B0502040204020203" pitchFamily="34" charset="0"/>
              </a:rPr>
              <a:t> dan uang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asli</a:t>
            </a:r>
            <a:r>
              <a:rPr lang="en-ID" dirty="0">
                <a:effectLst/>
                <a:latin typeface="Segoe UI" panose="020B0502040204020203" pitchFamily="34" charset="0"/>
              </a:rPr>
              <a:t> untuk uang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yg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sudah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lecek</a:t>
            </a:r>
            <a:r>
              <a:rPr lang="en-ID" dirty="0">
                <a:effectLst/>
                <a:latin typeface="Segoe UI" panose="020B0502040204020203" pitchFamily="34" charset="0"/>
              </a:rPr>
              <a:t>, </a:t>
            </a:r>
            <a:r>
              <a:rPr lang="en-ID" dirty="0" err="1">
                <a:effectLst/>
                <a:latin typeface="Segoe UI" panose="020B0502040204020203" pitchFamily="34" charset="0"/>
              </a:rPr>
              <a:t>karna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kalau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sudah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lecek</a:t>
            </a:r>
            <a:r>
              <a:rPr lang="en-ID" dirty="0">
                <a:effectLst/>
                <a:latin typeface="Segoe UI" panose="020B0502040204020203" pitchFamily="34" charset="0"/>
              </a:rPr>
              <a:t> dan </a:t>
            </a:r>
            <a:r>
              <a:rPr lang="en-ID" dirty="0" err="1">
                <a:effectLst/>
                <a:latin typeface="Segoe UI" panose="020B0502040204020203" pitchFamily="34" charset="0"/>
              </a:rPr>
              <a:t>sering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terkena</a:t>
            </a:r>
            <a:r>
              <a:rPr lang="en-ID" dirty="0">
                <a:effectLst/>
                <a:latin typeface="Segoe UI" panose="020B0502040204020203" pitchFamily="34" charset="0"/>
              </a:rPr>
              <a:t> air </a:t>
            </a:r>
            <a:r>
              <a:rPr lang="en-ID" dirty="0" err="1">
                <a:effectLst/>
                <a:latin typeface="Segoe UI" panose="020B0502040204020203" pitchFamily="34" charset="0"/>
              </a:rPr>
              <a:t>atau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minyak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sudah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susah</a:t>
            </a:r>
            <a:r>
              <a:rPr lang="en-ID" dirty="0">
                <a:effectLst/>
                <a:latin typeface="Segoe UI" panose="020B0502040204020203" pitchFamily="34" charset="0"/>
              </a:rPr>
              <a:t> untuk </a:t>
            </a:r>
            <a:r>
              <a:rPr lang="en-ID" dirty="0" err="1">
                <a:effectLst/>
                <a:latin typeface="Segoe UI" panose="020B0502040204020203" pitchFamily="34" charset="0"/>
              </a:rPr>
              <a:t>dikenali</a:t>
            </a:r>
            <a:r>
              <a:rPr lang="en-ID" dirty="0">
                <a:effectLst/>
                <a:latin typeface="Segoe UI" panose="020B0502040204020203" pitchFamily="34" charset="0"/>
              </a:rPr>
              <a:t>, </a:t>
            </a:r>
            <a:r>
              <a:rPr lang="en-ID" dirty="0" err="1">
                <a:effectLst/>
                <a:latin typeface="Segoe UI" panose="020B0502040204020203" pitchFamily="34" charset="0"/>
              </a:rPr>
              <a:t>apalagi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jika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tarnsaksi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dipasar</a:t>
            </a:r>
            <a:r>
              <a:rPr lang="en-ID" dirty="0">
                <a:effectLst/>
                <a:latin typeface="Segoe UI" panose="020B0502040204020203" pitchFamily="34" charset="0"/>
              </a:rPr>
              <a:t>-pasar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147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D75E3-8F30-1737-65F6-CCDC27AAC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D081-7532-4FFE-AF91-072DDDDF1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/>
              <a:t>MEILANI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9136F-976D-DDF0-BE93-81DF2E51F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1995"/>
            <a:ext cx="9144000" cy="1655762"/>
          </a:xfrm>
        </p:spPr>
        <p:txBody>
          <a:bodyPr/>
          <a:lstStyle/>
          <a:p>
            <a:r>
              <a:rPr lang="sv-SE" dirty="0">
                <a:effectLst/>
                <a:latin typeface="Segoe UI" panose="020B0502040204020203" pitchFamily="34" charset="0"/>
              </a:rPr>
              <a:t>ijin bertanya, apakah tanda-tanda pada uang tersebut dapat memudar atau hilang apabila disimpan dalam jangka waktu lama?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3536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19889-14F5-97B5-C20F-5C2735D14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671F-FA4F-A68B-BD03-ED3CD1F9C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297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PEMENANG SOUVENIR AKAN DIHUBUNGI OLEH PANITIA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98177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2A8A-669D-AFC1-DB54-D0B4CB262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/>
              <a:t>DIAN NOVITASARI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FE00-CB47-8B28-E58D-9A530CABE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1995"/>
            <a:ext cx="9144000" cy="1655762"/>
          </a:xfrm>
        </p:spPr>
        <p:txBody>
          <a:bodyPr/>
          <a:lstStyle/>
          <a:p>
            <a:r>
              <a:rPr lang="en-ID" dirty="0" err="1">
                <a:effectLst/>
                <a:latin typeface="Segoe UI" panose="020B0502040204020203" pitchFamily="34" charset="0"/>
              </a:rPr>
              <a:t>ijin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bertanya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apakah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ada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rencana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dari</a:t>
            </a:r>
            <a:r>
              <a:rPr lang="en-ID" dirty="0">
                <a:effectLst/>
                <a:latin typeface="Segoe UI" panose="020B0502040204020203" pitchFamily="34" charset="0"/>
              </a:rPr>
              <a:t> BI </a:t>
            </a:r>
            <a:r>
              <a:rPr lang="en-ID" dirty="0" err="1">
                <a:effectLst/>
                <a:latin typeface="Segoe UI" panose="020B0502040204020203" pitchFamily="34" charset="0"/>
              </a:rPr>
              <a:t>utk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mengembangkan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fitur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keamanan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baru</a:t>
            </a:r>
            <a:r>
              <a:rPr lang="en-ID" dirty="0">
                <a:effectLst/>
                <a:latin typeface="Segoe UI" panose="020B0502040204020203" pitchFamily="34" charset="0"/>
              </a:rPr>
              <a:t>  pada uang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sehingga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lebih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sulit</a:t>
            </a:r>
            <a:r>
              <a:rPr lang="en-ID" dirty="0">
                <a:effectLst/>
                <a:latin typeface="Segoe UI" panose="020B0502040204020203" pitchFamily="34" charset="0"/>
              </a:rPr>
              <a:t> untuk di </a:t>
            </a:r>
            <a:r>
              <a:rPr lang="en-ID" dirty="0" err="1">
                <a:effectLst/>
                <a:latin typeface="Segoe UI" panose="020B0502040204020203" pitchFamily="34" charset="0"/>
              </a:rPr>
              <a:t>palsukan</a:t>
            </a:r>
            <a:r>
              <a:rPr lang="en-ID" dirty="0">
                <a:effectLst/>
                <a:latin typeface="Segoe UI" panose="020B0502040204020203" pitchFamily="34" charset="0"/>
              </a:rPr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132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72B13-8488-DEBC-7EF9-9C6E06F00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CBAE-E60A-151B-A46A-598A70EBB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/>
              <a:t>IRPAN RIPALDI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E525-5EC3-2A02-5077-922CA05C2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199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D" dirty="0" err="1">
                <a:effectLst/>
                <a:latin typeface="Segoe UI" panose="020B0502040204020203" pitchFamily="34" charset="0"/>
              </a:rPr>
              <a:t>selamat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siang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bpk</a:t>
            </a:r>
            <a:r>
              <a:rPr lang="en-ID" dirty="0">
                <a:effectLst/>
                <a:latin typeface="Segoe UI" panose="020B0502040204020203" pitchFamily="34" charset="0"/>
              </a:rPr>
              <a:t>. </a:t>
            </a:r>
            <a:r>
              <a:rPr lang="en-ID" dirty="0" err="1">
                <a:effectLst/>
                <a:latin typeface="Segoe UI" panose="020B0502040204020203" pitchFamily="34" charset="0"/>
              </a:rPr>
              <a:t>sesuai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informasi</a:t>
            </a:r>
            <a:r>
              <a:rPr lang="en-ID" dirty="0">
                <a:effectLst/>
                <a:latin typeface="Segoe UI" panose="020B0502040204020203" pitchFamily="34" charset="0"/>
              </a:rPr>
              <a:t> di media </a:t>
            </a:r>
            <a:r>
              <a:rPr lang="en-ID" dirty="0" err="1">
                <a:effectLst/>
                <a:latin typeface="Segoe UI" panose="020B0502040204020203" pitchFamily="34" charset="0"/>
              </a:rPr>
              <a:t>bahwa</a:t>
            </a:r>
            <a:r>
              <a:rPr lang="en-ID" dirty="0">
                <a:effectLst/>
                <a:latin typeface="Segoe UI" panose="020B0502040204020203" pitchFamily="34" charset="0"/>
              </a:rPr>
              <a:t> uang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palsu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yg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dicetak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disalah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satu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kampus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dimakassar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telah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banyak</a:t>
            </a:r>
            <a:r>
              <a:rPr lang="en-ID" dirty="0">
                <a:effectLst/>
                <a:latin typeface="Segoe UI" panose="020B0502040204020203" pitchFamily="34" charset="0"/>
              </a:rPr>
              <a:t> yang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beredar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dimasyarakat</a:t>
            </a:r>
            <a:r>
              <a:rPr lang="en-ID" dirty="0">
                <a:effectLst/>
                <a:latin typeface="Segoe UI" panose="020B0502040204020203" pitchFamily="34" charset="0"/>
              </a:rPr>
              <a:t>. </a:t>
            </a:r>
            <a:r>
              <a:rPr lang="en-ID" dirty="0" err="1">
                <a:effectLst/>
                <a:latin typeface="Segoe UI" panose="020B0502040204020203" pitchFamily="34" charset="0"/>
              </a:rPr>
              <a:t>apakah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sudah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ada</a:t>
            </a:r>
            <a:r>
              <a:rPr lang="en-ID" dirty="0">
                <a:effectLst/>
                <a:latin typeface="Segoe UI" panose="020B0502040204020203" pitchFamily="34" charset="0"/>
              </a:rPr>
              <a:t> Tindakan </a:t>
            </a:r>
            <a:r>
              <a:rPr lang="en-ID" dirty="0" err="1">
                <a:effectLst/>
                <a:latin typeface="Segoe UI" panose="020B0502040204020203" pitchFamily="34" charset="0"/>
              </a:rPr>
              <a:t>dari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pihak</a:t>
            </a:r>
            <a:r>
              <a:rPr lang="en-ID" dirty="0">
                <a:effectLst/>
                <a:latin typeface="Segoe UI" panose="020B0502040204020203" pitchFamily="34" charset="0"/>
              </a:rPr>
              <a:t> BI untuk </a:t>
            </a:r>
            <a:r>
              <a:rPr lang="en-ID" dirty="0" err="1">
                <a:effectLst/>
                <a:latin typeface="Segoe UI" panose="020B0502040204020203" pitchFamily="34" charset="0"/>
              </a:rPr>
              <a:t>mendeteksi</a:t>
            </a:r>
            <a:r>
              <a:rPr lang="en-ID" dirty="0">
                <a:effectLst/>
                <a:latin typeface="Segoe UI" panose="020B0502040204020203" pitchFamily="34" charset="0"/>
              </a:rPr>
              <a:t> uang yang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beredar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tersebut</a:t>
            </a:r>
            <a:r>
              <a:rPr lang="en-ID" dirty="0">
                <a:effectLst/>
                <a:latin typeface="Segoe UI" panose="020B0502040204020203" pitchFamily="34" charset="0"/>
              </a:rPr>
              <a:t> agar </a:t>
            </a:r>
            <a:r>
              <a:rPr lang="en-ID" dirty="0" err="1">
                <a:effectLst/>
                <a:latin typeface="Segoe UI" panose="020B0502040204020203" pitchFamily="34" charset="0"/>
              </a:rPr>
              <a:t>bisa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ditahan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peredarannya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6052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23A05-CEAA-DCD4-21FB-B53437529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6FFD-F8B7-27AD-B671-6D4D4AAF6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/>
              <a:t>PIANA ISPARIZA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13D09-D2A9-03F5-A6A3-FBA728D68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1995"/>
            <a:ext cx="9144000" cy="1655762"/>
          </a:xfrm>
        </p:spPr>
        <p:txBody>
          <a:bodyPr/>
          <a:lstStyle/>
          <a:p>
            <a:r>
              <a:rPr lang="en-ID" dirty="0">
                <a:effectLst/>
                <a:latin typeface="Segoe UI" panose="020B0502040204020203" pitchFamily="34" charset="0"/>
              </a:rPr>
              <a:t>Untuk </a:t>
            </a:r>
            <a:r>
              <a:rPr lang="en-ID" dirty="0" err="1">
                <a:effectLst/>
                <a:latin typeface="Segoe UI" panose="020B0502040204020203" pitchFamily="34" charset="0"/>
              </a:rPr>
              <a:t>memperkenalkan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ciri-ciri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keaslian</a:t>
            </a:r>
            <a:r>
              <a:rPr lang="en-ID" dirty="0">
                <a:effectLst/>
                <a:latin typeface="Segoe UI" panose="020B0502040204020203" pitchFamily="34" charset="0"/>
              </a:rPr>
              <a:t> uang Rupiah, </a:t>
            </a:r>
            <a:r>
              <a:rPr lang="en-ID" dirty="0" err="1">
                <a:effectLst/>
                <a:latin typeface="Segoe UI" panose="020B0502040204020203" pitchFamily="34" charset="0"/>
              </a:rPr>
              <a:t>bagaimana</a:t>
            </a:r>
            <a:r>
              <a:rPr lang="en-ID" dirty="0">
                <a:effectLst/>
                <a:latin typeface="Segoe UI" panose="020B0502040204020203" pitchFamily="34" charset="0"/>
              </a:rPr>
              <a:t> dan </a:t>
            </a:r>
            <a:r>
              <a:rPr lang="en-ID" dirty="0" err="1">
                <a:effectLst/>
                <a:latin typeface="Segoe UI" panose="020B0502040204020203" pitchFamily="34" charset="0"/>
              </a:rPr>
              <a:t>apa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saja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tindakan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strategis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dari</a:t>
            </a:r>
            <a:r>
              <a:rPr lang="en-ID" dirty="0">
                <a:effectLst/>
                <a:latin typeface="Segoe UI" panose="020B0502040204020203" pitchFamily="34" charset="0"/>
              </a:rPr>
              <a:t> BI </a:t>
            </a:r>
            <a:r>
              <a:rPr lang="en-ID" dirty="0" err="1">
                <a:effectLst/>
                <a:latin typeface="Segoe UI" panose="020B0502040204020203" pitchFamily="34" charset="0"/>
              </a:rPr>
              <a:t>sehingga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dapat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meningkatkan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pemahaman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yg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bisa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jangkauan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diseluruh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lapisan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masyarakat</a:t>
            </a:r>
            <a:r>
              <a:rPr lang="en-ID" dirty="0">
                <a:effectLst/>
                <a:latin typeface="Segoe UI" panose="020B0502040204020203" pitchFamily="34" charset="0"/>
              </a:rPr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704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2044F-D44F-1ADB-634C-854D9D3CF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C62-FD50-D5B6-85F4-9D94185FC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/>
              <a:t>AKO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B6B84-700A-30E1-2E76-B4A833296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1995"/>
            <a:ext cx="9144000" cy="1655762"/>
          </a:xfrm>
        </p:spPr>
        <p:txBody>
          <a:bodyPr/>
          <a:lstStyle/>
          <a:p>
            <a:r>
              <a:rPr lang="en-ID" dirty="0" err="1">
                <a:effectLst/>
                <a:latin typeface="Segoe UI" panose="020B0502040204020203" pitchFamily="34" charset="0"/>
              </a:rPr>
              <a:t>izin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bertanya</a:t>
            </a:r>
            <a:r>
              <a:rPr lang="en-ID" dirty="0">
                <a:effectLst/>
                <a:latin typeface="Segoe UI" panose="020B0502040204020203" pitchFamily="34" charset="0"/>
              </a:rPr>
              <a:t> , </a:t>
            </a:r>
            <a:r>
              <a:rPr lang="en-ID" dirty="0" err="1">
                <a:effectLst/>
                <a:latin typeface="Segoe UI" panose="020B0502040204020203" pitchFamily="34" charset="0"/>
              </a:rPr>
              <a:t>apa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dampak</a:t>
            </a:r>
            <a:r>
              <a:rPr lang="en-ID" dirty="0">
                <a:effectLst/>
                <a:latin typeface="Segoe UI" panose="020B0502040204020203" pitchFamily="34" charset="0"/>
              </a:rPr>
              <a:t> yang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ditimbulkan</a:t>
            </a:r>
            <a:r>
              <a:rPr lang="en-ID" dirty="0">
                <a:effectLst/>
                <a:latin typeface="Segoe UI" panose="020B0502040204020203" pitchFamily="34" charset="0"/>
              </a:rPr>
              <a:t> oleh </a:t>
            </a:r>
            <a:r>
              <a:rPr lang="en-ID" dirty="0" err="1">
                <a:effectLst/>
                <a:latin typeface="Segoe UI" panose="020B0502040204020203" pitchFamily="34" charset="0"/>
              </a:rPr>
              <a:t>maraknya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peredaran</a:t>
            </a:r>
            <a:r>
              <a:rPr lang="en-ID" dirty="0">
                <a:effectLst/>
                <a:latin typeface="Segoe UI" panose="020B0502040204020203" pitchFamily="34" charset="0"/>
              </a:rPr>
              <a:t> uang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palsu</a:t>
            </a:r>
            <a:r>
              <a:rPr lang="en-ID" dirty="0">
                <a:effectLst/>
                <a:latin typeface="Segoe UI" panose="020B0502040204020203" pitchFamily="34" charset="0"/>
              </a:rPr>
              <a:t> di </a:t>
            </a:r>
            <a:r>
              <a:rPr lang="en-ID" dirty="0" err="1">
                <a:effectLst/>
                <a:latin typeface="Segoe UI" panose="020B0502040204020203" pitchFamily="34" charset="0"/>
              </a:rPr>
              <a:t>masyarakat</a:t>
            </a:r>
            <a:r>
              <a:rPr lang="en-ID" dirty="0">
                <a:effectLst/>
                <a:latin typeface="Segoe UI" panose="020B0502040204020203" pitchFamily="34" charset="0"/>
              </a:rPr>
              <a:t> Indonesia </a:t>
            </a:r>
            <a:r>
              <a:rPr lang="en-ID" dirty="0" err="1">
                <a:effectLst/>
                <a:latin typeface="Segoe UI" panose="020B0502040204020203" pitchFamily="34" charset="0"/>
              </a:rPr>
              <a:t>saat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ini</a:t>
            </a:r>
            <a:r>
              <a:rPr lang="en-ID" dirty="0">
                <a:effectLst/>
                <a:latin typeface="Segoe UI" panose="020B0502040204020203" pitchFamily="34" charset="0"/>
              </a:rPr>
              <a:t>, </a:t>
            </a:r>
            <a:r>
              <a:rPr lang="en-ID" dirty="0" err="1">
                <a:effectLst/>
                <a:latin typeface="Segoe UI" panose="020B0502040204020203" pitchFamily="34" charset="0"/>
              </a:rPr>
              <a:t>khususnya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terhadap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perekonomian</a:t>
            </a:r>
            <a:r>
              <a:rPr lang="en-ID" dirty="0">
                <a:effectLst/>
                <a:latin typeface="Segoe UI" panose="020B0502040204020203" pitchFamily="34" charset="0"/>
              </a:rPr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999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21E72-2F62-FFFF-CD64-F243C24B0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AF99-BD8C-704D-B98D-F2751ECBE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238"/>
            <a:ext cx="9144000" cy="1655762"/>
          </a:xfrm>
        </p:spPr>
        <p:txBody>
          <a:bodyPr/>
          <a:lstStyle/>
          <a:p>
            <a:r>
              <a:rPr lang="en-US" b="1" dirty="0"/>
              <a:t>PERTANYAAN YANG DIJAWAB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17925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EC82A-0204-7623-DDB7-ABC591DD3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37A3-256D-42A8-2466-C9E8B09A7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/>
              <a:t>AMMAR FADIL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3BE64-EF84-E93E-7512-308887D3B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1995"/>
            <a:ext cx="9144000" cy="1655762"/>
          </a:xfrm>
        </p:spPr>
        <p:txBody>
          <a:bodyPr/>
          <a:lstStyle/>
          <a:p>
            <a:r>
              <a:rPr lang="en-ID" dirty="0" err="1">
                <a:effectLst/>
                <a:latin typeface="Segoe UI" panose="020B0502040204020203" pitchFamily="34" charset="0"/>
              </a:rPr>
              <a:t>Ijin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bertanya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apakah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dari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berita</a:t>
            </a:r>
            <a:r>
              <a:rPr lang="en-ID" dirty="0">
                <a:effectLst/>
                <a:latin typeface="Segoe UI" panose="020B0502040204020203" pitchFamily="34" charset="0"/>
              </a:rPr>
              <a:t> yang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ada</a:t>
            </a:r>
            <a:r>
              <a:rPr lang="en-ID" dirty="0">
                <a:effectLst/>
                <a:latin typeface="Segoe UI" panose="020B0502040204020203" pitchFamily="34" charset="0"/>
              </a:rPr>
              <a:t> uang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palsu</a:t>
            </a:r>
            <a:r>
              <a:rPr lang="en-ID" dirty="0">
                <a:effectLst/>
                <a:latin typeface="Segoe UI" panose="020B0502040204020203" pitchFamily="34" charset="0"/>
              </a:rPr>
              <a:t> juga </a:t>
            </a:r>
            <a:r>
              <a:rPr lang="en-ID" dirty="0" err="1">
                <a:effectLst/>
                <a:latin typeface="Segoe UI" panose="020B0502040204020203" pitchFamily="34" charset="0"/>
              </a:rPr>
              <a:t>bisa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didapatkan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dari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mesin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atm</a:t>
            </a:r>
            <a:r>
              <a:rPr lang="en-ID" dirty="0">
                <a:effectLst/>
                <a:latin typeface="Segoe UI" panose="020B0502040204020203" pitchFamily="34" charset="0"/>
              </a:rPr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7957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C4CF2-D4CB-AC3B-7173-C174AE64D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3A09-933C-CDF3-FB2F-EEA4E2EBB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/>
              <a:t>MARDIANO PUTRA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4ED88-AF58-1A37-DE46-71E5CDDC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1995"/>
            <a:ext cx="9144000" cy="1655762"/>
          </a:xfrm>
        </p:spPr>
        <p:txBody>
          <a:bodyPr/>
          <a:lstStyle/>
          <a:p>
            <a:r>
              <a:rPr lang="en-ID" dirty="0" err="1">
                <a:effectLst/>
                <a:latin typeface="Segoe UI" panose="020B0502040204020203" pitchFamily="34" charset="0"/>
              </a:rPr>
              <a:t>Ijin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bertanya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apakah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dari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berita</a:t>
            </a:r>
            <a:r>
              <a:rPr lang="en-ID" dirty="0">
                <a:effectLst/>
                <a:latin typeface="Segoe UI" panose="020B0502040204020203" pitchFamily="34" charset="0"/>
              </a:rPr>
              <a:t> yang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ada</a:t>
            </a:r>
            <a:r>
              <a:rPr lang="en-ID" dirty="0">
                <a:effectLst/>
                <a:latin typeface="Segoe UI" panose="020B0502040204020203" pitchFamily="34" charset="0"/>
              </a:rPr>
              <a:t> uang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palsu</a:t>
            </a:r>
            <a:r>
              <a:rPr lang="en-ID" dirty="0">
                <a:effectLst/>
                <a:latin typeface="Segoe UI" panose="020B0502040204020203" pitchFamily="34" charset="0"/>
              </a:rPr>
              <a:t> juga </a:t>
            </a:r>
            <a:r>
              <a:rPr lang="en-ID" dirty="0" err="1">
                <a:effectLst/>
                <a:latin typeface="Segoe UI" panose="020B0502040204020203" pitchFamily="34" charset="0"/>
              </a:rPr>
              <a:t>bisa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didapatkan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dari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mesin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atm</a:t>
            </a:r>
            <a:r>
              <a:rPr lang="en-ID" dirty="0">
                <a:effectLst/>
                <a:latin typeface="Segoe UI" panose="020B0502040204020203" pitchFamily="34" charset="0"/>
              </a:rPr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380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F13A7-A7C3-6F3C-D487-FA9288B9B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6E16-54F2-BCD7-596E-56C1024C4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/>
              <a:t>NENGAH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D194D-AAA4-A873-1473-8B6AD7821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1995"/>
            <a:ext cx="9144000" cy="1655762"/>
          </a:xfrm>
        </p:spPr>
        <p:txBody>
          <a:bodyPr/>
          <a:lstStyle/>
          <a:p>
            <a:r>
              <a:rPr lang="en-ID" dirty="0" err="1">
                <a:effectLst/>
                <a:latin typeface="Segoe UI" panose="020B0502040204020203" pitchFamily="34" charset="0"/>
              </a:rPr>
              <a:t>Ijin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bertanya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apakah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dari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berita</a:t>
            </a:r>
            <a:r>
              <a:rPr lang="en-ID" dirty="0">
                <a:effectLst/>
                <a:latin typeface="Segoe UI" panose="020B0502040204020203" pitchFamily="34" charset="0"/>
              </a:rPr>
              <a:t> yang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ada</a:t>
            </a:r>
            <a:r>
              <a:rPr lang="en-ID" dirty="0">
                <a:effectLst/>
                <a:latin typeface="Segoe UI" panose="020B0502040204020203" pitchFamily="34" charset="0"/>
              </a:rPr>
              <a:t> uang </a:t>
            </a:r>
            <a:r>
              <a:rPr lang="en-ID" dirty="0" err="1">
                <a:effectLst/>
                <a:latin typeface="Segoe UI" panose="020B0502040204020203" pitchFamily="34" charset="0"/>
              </a:rPr>
              <a:t>palsu</a:t>
            </a:r>
            <a:r>
              <a:rPr lang="en-ID" dirty="0">
                <a:effectLst/>
                <a:latin typeface="Segoe UI" panose="020B0502040204020203" pitchFamily="34" charset="0"/>
              </a:rPr>
              <a:t> juga </a:t>
            </a:r>
            <a:r>
              <a:rPr lang="en-ID" dirty="0" err="1">
                <a:effectLst/>
                <a:latin typeface="Segoe UI" panose="020B0502040204020203" pitchFamily="34" charset="0"/>
              </a:rPr>
              <a:t>bisa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didapatkan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dari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mesin</a:t>
            </a:r>
            <a:r>
              <a:rPr lang="en-ID" dirty="0">
                <a:effectLst/>
                <a:latin typeface="Segoe UI" panose="020B0502040204020203" pitchFamily="34" charset="0"/>
              </a:rPr>
              <a:t> </a:t>
            </a:r>
            <a:r>
              <a:rPr lang="en-ID" dirty="0" err="1">
                <a:effectLst/>
                <a:latin typeface="Segoe UI" panose="020B0502040204020203" pitchFamily="34" charset="0"/>
              </a:rPr>
              <a:t>atm</a:t>
            </a:r>
            <a:r>
              <a:rPr lang="en-ID" dirty="0">
                <a:effectLst/>
                <a:latin typeface="Segoe UI" panose="020B0502040204020203" pitchFamily="34" charset="0"/>
              </a:rPr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7590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352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RIKO HERMAWAN</vt:lpstr>
      <vt:lpstr>DIAN NOVITASARI</vt:lpstr>
      <vt:lpstr>IRPAN RIPALDI</vt:lpstr>
      <vt:lpstr>PIANA ISPARIZA</vt:lpstr>
      <vt:lpstr>AKO</vt:lpstr>
      <vt:lpstr>PERTANYAAN YANG DIJAWAB</vt:lpstr>
      <vt:lpstr>AMMAR FADIL</vt:lpstr>
      <vt:lpstr>MARDIANO PUTRA</vt:lpstr>
      <vt:lpstr>NENGAH</vt:lpstr>
      <vt:lpstr>NILAM</vt:lpstr>
      <vt:lpstr>ASRUNI</vt:lpstr>
      <vt:lpstr>HARTINA</vt:lpstr>
      <vt:lpstr>UNDHA</vt:lpstr>
      <vt:lpstr>DESSY</vt:lpstr>
      <vt:lpstr>MEILANI</vt:lpstr>
      <vt:lpstr>PEMENANG SOUVENIR AKAN DIHUBUNGI OLEH PANITIA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Kwan</dc:creator>
  <cp:lastModifiedBy>Jonathan Kwan</cp:lastModifiedBy>
  <cp:revision>1</cp:revision>
  <dcterms:created xsi:type="dcterms:W3CDTF">2025-01-20T06:32:32Z</dcterms:created>
  <dcterms:modified xsi:type="dcterms:W3CDTF">2025-01-20T08:31:19Z</dcterms:modified>
</cp:coreProperties>
</file>